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3"/>
    <p:sldMasterId id="2147483653" r:id="rId4"/>
  </p:sldMasterIdLst>
  <p:notesMasterIdLst>
    <p:notesMasterId r:id="rId6"/>
  </p:notesMasterIdLst>
  <p:handoutMasterIdLst>
    <p:handoutMasterId r:id="rId33"/>
  </p:handoutMasterIdLst>
  <p:sldIdLst>
    <p:sldId id="256" r:id="rId5"/>
    <p:sldId id="267" r:id="rId7"/>
    <p:sldId id="276" r:id="rId8"/>
    <p:sldId id="288" r:id="rId9"/>
    <p:sldId id="286" r:id="rId10"/>
    <p:sldId id="289" r:id="rId11"/>
    <p:sldId id="290" r:id="rId12"/>
    <p:sldId id="292" r:id="rId13"/>
    <p:sldId id="293" r:id="rId14"/>
    <p:sldId id="294" r:id="rId15"/>
    <p:sldId id="295" r:id="rId16"/>
    <p:sldId id="268" r:id="rId17"/>
    <p:sldId id="296" r:id="rId18"/>
    <p:sldId id="258" r:id="rId19"/>
    <p:sldId id="297" r:id="rId20"/>
    <p:sldId id="298" r:id="rId21"/>
    <p:sldId id="299" r:id="rId22"/>
    <p:sldId id="300" r:id="rId23"/>
    <p:sldId id="301" r:id="rId24"/>
    <p:sldId id="302" r:id="rId25"/>
    <p:sldId id="303" r:id="rId26"/>
    <p:sldId id="262" r:id="rId27"/>
    <p:sldId id="266" r:id="rId28"/>
    <p:sldId id="304" r:id="rId29"/>
    <p:sldId id="305" r:id="rId30"/>
    <p:sldId id="306" r:id="rId31"/>
    <p:sldId id="309" r:id="rId32"/>
  </p:sldIdLst>
  <p:sldSz cx="12192000" cy="6858000"/>
  <p:notesSz cx="6797675" cy="992632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86A5"/>
    <a:srgbClr val="217F9E"/>
    <a:srgbClr val="F2E727"/>
    <a:srgbClr val="EAAE1B"/>
    <a:srgbClr val="DE5F0F"/>
    <a:srgbClr val="E9D334"/>
    <a:srgbClr val="E3A925"/>
    <a:srgbClr val="EDAE1B"/>
    <a:srgbClr val="D35D25"/>
    <a:srgbClr val="1B6A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3" autoAdjust="0"/>
    <p:restoredTop sz="94657" autoAdjust="0"/>
  </p:normalViewPr>
  <p:slideViewPr>
    <p:cSldViewPr snapToGrid="0" snapToObjects="1">
      <p:cViewPr varScale="1">
        <p:scale>
          <a:sx n="80" d="100"/>
          <a:sy n="80" d="100"/>
        </p:scale>
        <p:origin x="379" y="67"/>
      </p:cViewPr>
      <p:guideLst>
        <p:guide orient="horz" pos="2207"/>
        <p:guide pos="526"/>
        <p:guide pos="944"/>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68" d="100"/>
          <a:sy n="68" d="100"/>
        </p:scale>
        <p:origin x="2837" y="62"/>
      </p:cViewPr>
      <p:guideLst>
        <p:guide orient="horz" pos="2237"/>
        <p:guide pos="609"/>
        <p:guide pos="992"/>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 Type="http://schemas.openxmlformats.org/officeDocument/2006/relationships/slideMaster" Target="slideMasters/slideMaster3.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handoutMaster" Target="handoutMasters/handoutMaster1.xml"/><Relationship Id="rId32" Type="http://schemas.openxmlformats.org/officeDocument/2006/relationships/slide" Target="slides/slide27.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diagrams/_rels/data1.xml.rels><?xml version="1.0" encoding="UTF-8" standalone="yes"?>
<Relationships xmlns="http://schemas.openxmlformats.org/package/2006/relationships"><Relationship Id="rId4" Type="http://schemas.openxmlformats.org/officeDocument/2006/relationships/image" Target="../media/image13.jpeg"/><Relationship Id="rId3" Type="http://schemas.openxmlformats.org/officeDocument/2006/relationships/image" Target="../media/image11.jpeg"/><Relationship Id="rId2" Type="http://schemas.openxmlformats.org/officeDocument/2006/relationships/image" Target="../media/image9.jpeg"/><Relationship Id="rId1" Type="http://schemas.openxmlformats.org/officeDocument/2006/relationships/image" Target="../media/image8.png"/></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node0">
    <dgm:fillClrLst meth="repeat">
      <a:schemeClr val="accent1">
        <a:shade val="80000"/>
      </a:schemeClr>
    </dgm:fillClrLst>
    <dgm:linClrLst meth="repeat">
      <a:schemeClr val="lt1"/>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node0">
    <dgm:fillClrLst meth="repeat">
      <a:schemeClr val="accent1">
        <a:shade val="80000"/>
      </a:schemeClr>
    </dgm:fillClrLst>
    <dgm:linClrLst meth="repeat">
      <a:schemeClr val="lt1"/>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800EE499-D129-484D-B5C0-D0F3AC30E8B1}" type="doc">
      <dgm:prSet loTypeId="urn:microsoft.com/office/officeart/2005/8/layout/vList3" loCatId="list" qsTypeId="urn:microsoft.com/office/officeart/2005/8/quickstyle/simple5" qsCatId="simple" csTypeId="urn:microsoft.com/office/officeart/2005/8/colors/accent1_3" csCatId="accent1" phldr="0"/>
      <dgm:spPr/>
    </dgm:pt>
    <dgm:pt modelId="{BEB4A0DE-FB16-4C4F-8DEA-03570694B93A}">
      <dgm:prSet phldrT="[文本]" phldr="0" custT="0"/>
      <dgm:spPr/>
      <dgm:t>
        <a:bodyPr vert="horz" wrap="square"/>
        <a:p>
          <a:pPr algn="ctr">
            <a:lnSpc>
              <a:spcPct val="100000"/>
            </a:lnSpc>
            <a:spcBef>
              <a:spcPct val="0"/>
            </a:spcBef>
            <a:spcAft>
              <a:spcPct val="35000"/>
            </a:spcAft>
          </a:pPr>
          <a:r>
            <a:rPr lang="zh-CN" altLang="en-US"/>
            <a:t>定位系统的分类</a:t>
          </a:r>
          <a:r>
            <a:rPr lang="zh-CN" altLang="en-US"/>
            <a:t/>
          </a:r>
          <a:endParaRPr lang="zh-CN" altLang="en-US"/>
        </a:p>
      </dgm:t>
    </dgm:pt>
    <dgm:pt modelId="{A1CD0B47-03FC-4535-A972-2673574CE2F3}" cxnId="{3E0FD6B7-64CC-4B0E-A809-F8CFAC955D21}" type="parTrans">
      <dgm:prSet/>
      <dgm:spPr/>
    </dgm:pt>
    <dgm:pt modelId="{66283CB7-69B8-41D5-A569-950515985F71}" cxnId="{3E0FD6B7-64CC-4B0E-A809-F8CFAC955D21}" type="sibTrans">
      <dgm:prSet/>
      <dgm:spPr/>
    </dgm:pt>
    <dgm:pt modelId="{11A5EA0A-517A-463B-9BA8-5EB54D7D10F8}">
      <dgm:prSet phldrT="[文本]" phldr="0" custT="0"/>
      <dgm:spPr/>
      <dgm:t>
        <a:bodyPr vert="horz" wrap="square"/>
        <a:p>
          <a:pPr algn="ctr">
            <a:lnSpc>
              <a:spcPct val="100000"/>
            </a:lnSpc>
            <a:spcBef>
              <a:spcPct val="0"/>
            </a:spcBef>
            <a:spcAft>
              <a:spcPct val="35000"/>
            </a:spcAft>
          </a:pPr>
          <a:r>
            <a:rPr lang="zh-CN" altLang="en-US">
              <a:sym typeface="+mn-ea"/>
            </a:rPr>
            <a:t>各种定位系统参数对比</a:t>
          </a:r>
          <a:r>
            <a:rPr lang="zh-CN" altLang="en-US"/>
            <a:t/>
          </a:r>
          <a:endParaRPr lang="zh-CN" altLang="en-US"/>
        </a:p>
      </dgm:t>
    </dgm:pt>
    <dgm:pt modelId="{E2B15CF1-464F-45CC-BFE4-6F0AA417C19E}" cxnId="{455C9026-2353-4266-8012-3EFD147BF6C1}" type="parTrans">
      <dgm:prSet/>
      <dgm:spPr/>
    </dgm:pt>
    <dgm:pt modelId="{4EA87785-B7B3-4F48-BB13-D91C5DEA8DC1}" cxnId="{455C9026-2353-4266-8012-3EFD147BF6C1}" type="sibTrans">
      <dgm:prSet/>
      <dgm:spPr/>
    </dgm:pt>
    <dgm:pt modelId="{25EF8B53-4C57-43A4-9FE1-40C318A0AD88}">
      <dgm:prSet phldrT="[文本]" phldr="0" custT="0"/>
      <dgm:spPr/>
      <dgm:t>
        <a:bodyPr vert="horz" wrap="square"/>
        <a:p>
          <a:pPr>
            <a:lnSpc>
              <a:spcPct val="100000"/>
            </a:lnSpc>
            <a:spcBef>
              <a:spcPct val="0"/>
            </a:spcBef>
            <a:spcAft>
              <a:spcPct val="35000"/>
            </a:spcAft>
          </a:pPr>
          <a:r>
            <a:rPr lang="zh-CN" altLang="en-US"/>
            <a:t>定位系统原理介绍</a:t>
          </a:r>
          <a:r>
            <a:rPr lang="zh-CN" altLang="en-US"/>
            <a:t/>
          </a:r>
          <a:endParaRPr lang="zh-CN" altLang="en-US"/>
        </a:p>
      </dgm:t>
    </dgm:pt>
    <dgm:pt modelId="{62CE1C4C-AE05-4247-9728-BCA5F5CA780A}" cxnId="{9CCD2098-4EC9-42B1-86C3-B3DE05FBDB53}" type="parTrans">
      <dgm:prSet/>
      <dgm:spPr/>
    </dgm:pt>
    <dgm:pt modelId="{F463D266-32E5-414A-9781-DA46FFE60955}" cxnId="{9CCD2098-4EC9-42B1-86C3-B3DE05FBDB53}" type="sibTrans">
      <dgm:prSet/>
      <dgm:spPr/>
    </dgm:pt>
    <dgm:pt modelId="{CF5D7BD9-B2AA-41ED-B671-8B634180D61B}">
      <dgm:prSet phldr="0" custT="0"/>
      <dgm:spPr/>
      <dgm:t>
        <a:bodyPr vert="horz" wrap="square"/>
        <a:p>
          <a:pPr algn="ctr">
            <a:lnSpc>
              <a:spcPct val="100000"/>
            </a:lnSpc>
            <a:spcBef>
              <a:spcPct val="0"/>
            </a:spcBef>
            <a:spcAft>
              <a:spcPct val="35000"/>
            </a:spcAft>
          </a:pPr>
          <a:r>
            <a:rPr altLang="en-US"/>
            <a:t/>
          </a:r>
          <a:endParaRPr altLang="en-US"/>
        </a:p>
      </dgm:t>
    </dgm:pt>
    <dgm:pt modelId="{81430223-CECF-4A6D-AA0F-C572B4D12879}" cxnId="{A5E424D6-FA13-456C-BA9D-81444AF151D4}" type="parTrans">
      <dgm:prSet/>
      <dgm:spPr/>
    </dgm:pt>
    <dgm:pt modelId="{D081D53B-8136-47E1-B619-FBA140A97853}" cxnId="{A5E424D6-FA13-456C-BA9D-81444AF151D4}" type="sibTrans">
      <dgm:prSet/>
      <dgm:spPr/>
    </dgm:pt>
    <dgm:pt modelId="{3A30B1D0-F146-41C6-9373-8CC849B0566C}" type="pres">
      <dgm:prSet presAssocID="{800EE499-D129-484D-B5C0-D0F3AC30E8B1}" presName="linearFlow" presStyleCnt="0">
        <dgm:presLayoutVars>
          <dgm:dir/>
          <dgm:resizeHandles val="exact"/>
        </dgm:presLayoutVars>
      </dgm:prSet>
      <dgm:spPr/>
    </dgm:pt>
    <dgm:pt modelId="{65AAD8D9-A2BB-4BC0-ADC4-32A3E0934999}" type="pres">
      <dgm:prSet presAssocID="{BEB4A0DE-FB16-4C4F-8DEA-03570694B93A}" presName="composite" presStyleCnt="0"/>
      <dgm:spPr/>
    </dgm:pt>
    <dgm:pt modelId="{F8DF891C-0D10-4055-A8A8-3FC34ADEDC5B}" type="pres">
      <dgm:prSet presAssocID="{BEB4A0DE-FB16-4C4F-8DEA-03570694B93A}" presName="imgShp" presStyleLbl="fgImgPlace1" presStyleIdx="0" presStyleCnt="4"/>
      <dgm:spPr>
        <a:blipFill>
          <a:blip xmlns:r="http://schemas.openxmlformats.org/officeDocument/2006/relationships" r:embed="rId1"/>
          <a:stretch>
            <a:fillRect/>
          </a:stretch>
        </a:blipFill>
      </dgm:spPr>
    </dgm:pt>
    <dgm:pt modelId="{5D3E6026-A697-4D8F-84B5-C5321A8528B3}" type="pres">
      <dgm:prSet presAssocID="{BEB4A0DE-FB16-4C4F-8DEA-03570694B93A}" presName="txShp" presStyleLbl="node1" presStyleIdx="0" presStyleCnt="4">
        <dgm:presLayoutVars>
          <dgm:bulletEnabled val="1"/>
        </dgm:presLayoutVars>
      </dgm:prSet>
      <dgm:spPr/>
    </dgm:pt>
    <dgm:pt modelId="{01F33C7F-4C3C-42D3-8542-4BC345A10B4C}" type="pres">
      <dgm:prSet presAssocID="{66283CB7-69B8-41D5-A569-950515985F71}" presName="spacing" presStyleCnt="0"/>
      <dgm:spPr/>
    </dgm:pt>
    <dgm:pt modelId="{5373068E-DCEB-4D3C-BFF1-43C34CE727FD}" type="pres">
      <dgm:prSet presAssocID="{11A5EA0A-517A-463B-9BA8-5EB54D7D10F8}" presName="composite" presStyleCnt="0"/>
      <dgm:spPr/>
    </dgm:pt>
    <dgm:pt modelId="{48C23F44-CDC2-4998-B9C4-F737C51D3228}" type="pres">
      <dgm:prSet presAssocID="{11A5EA0A-517A-463B-9BA8-5EB54D7D10F8}" presName="imgShp" presStyleLbl="fgImgPlace1" presStyleIdx="1" presStyleCnt="4"/>
      <dgm:spPr>
        <a:blipFill>
          <a:blip xmlns:r="http://schemas.openxmlformats.org/officeDocument/2006/relationships" r:embed="rId2"/>
          <a:stretch>
            <a:fillRect/>
          </a:stretch>
        </a:blipFill>
      </dgm:spPr>
    </dgm:pt>
    <dgm:pt modelId="{DC27DDA6-73A4-45AF-8B52-70E594C6E063}" type="pres">
      <dgm:prSet presAssocID="{11A5EA0A-517A-463B-9BA8-5EB54D7D10F8}" presName="txShp" presStyleLbl="node1" presStyleIdx="1" presStyleCnt="4">
        <dgm:presLayoutVars>
          <dgm:bulletEnabled val="1"/>
        </dgm:presLayoutVars>
      </dgm:prSet>
      <dgm:spPr/>
    </dgm:pt>
    <dgm:pt modelId="{1BD648EC-230D-47E1-A618-F93D265B0703}" type="pres">
      <dgm:prSet presAssocID="{4EA87785-B7B3-4F48-BB13-D91C5DEA8DC1}" presName="spacing" presStyleCnt="0"/>
      <dgm:spPr/>
    </dgm:pt>
    <dgm:pt modelId="{7D4A810A-A6D4-47BA-AF8D-AB4F73C04080}" type="pres">
      <dgm:prSet presAssocID="{25EF8B53-4C57-43A4-9FE1-40C318A0AD88}" presName="composite" presStyleCnt="0"/>
      <dgm:spPr/>
    </dgm:pt>
    <dgm:pt modelId="{69DE5637-6198-4292-ADFF-69DC2A063BC5}" type="pres">
      <dgm:prSet presAssocID="{25EF8B53-4C57-43A4-9FE1-40C318A0AD88}" presName="imgShp" presStyleLbl="fgImgPlace1" presStyleIdx="2" presStyleCnt="4"/>
      <dgm:spPr>
        <a:blipFill>
          <a:blip xmlns:r="http://schemas.openxmlformats.org/officeDocument/2006/relationships" r:embed="rId3"/>
          <a:stretch>
            <a:fillRect/>
          </a:stretch>
        </a:blipFill>
      </dgm:spPr>
    </dgm:pt>
    <dgm:pt modelId="{00C34D87-B2DD-493A-BAA2-1A14EA17DEB1}" type="pres">
      <dgm:prSet presAssocID="{25EF8B53-4C57-43A4-9FE1-40C318A0AD88}" presName="txShp" presStyleLbl="node1" presStyleIdx="2" presStyleCnt="4">
        <dgm:presLayoutVars>
          <dgm:bulletEnabled val="1"/>
        </dgm:presLayoutVars>
      </dgm:prSet>
      <dgm:spPr/>
    </dgm:pt>
    <dgm:pt modelId="{1043771D-6D96-4A2C-BF8D-DF23CB757AF0}" type="pres">
      <dgm:prSet presAssocID="{F463D266-32E5-414A-9781-DA46FFE60955}" presName="spacing" presStyleCnt="0"/>
      <dgm:spPr/>
    </dgm:pt>
    <dgm:pt modelId="{A48235DE-C797-4161-A4FB-C7DDFDC45E97}" type="pres">
      <dgm:prSet presAssocID="{CF5D7BD9-B2AA-41ED-B671-8B634180D61B}" presName="composite" presStyleCnt="0"/>
      <dgm:spPr/>
    </dgm:pt>
    <dgm:pt modelId="{F6F9AB3F-C3D7-4B3B-ADFB-CE4C8E78BCF7}" type="pres">
      <dgm:prSet presAssocID="{CF5D7BD9-B2AA-41ED-B671-8B634180D61B}" presName="imgShp" presStyleLbl="fgImgPlace1" presStyleIdx="3" presStyleCnt="4"/>
      <dgm:spPr>
        <a:blipFill>
          <a:blip xmlns:r="http://schemas.openxmlformats.org/officeDocument/2006/relationships" r:embed="rId4"/>
          <a:stretch>
            <a:fillRect/>
          </a:stretch>
        </a:blipFill>
      </dgm:spPr>
    </dgm:pt>
    <dgm:pt modelId="{CC346E3E-8875-4F26-B556-8D90E005A56C}" type="pres">
      <dgm:prSet presAssocID="{CF5D7BD9-B2AA-41ED-B671-8B634180D61B}" presName="txShp" presStyleLbl="node1" presStyleIdx="3" presStyleCnt="4">
        <dgm:presLayoutVars>
          <dgm:bulletEnabled val="1"/>
        </dgm:presLayoutVars>
      </dgm:prSet>
      <dgm:spPr/>
    </dgm:pt>
  </dgm:ptLst>
  <dgm:cxnLst>
    <dgm:cxn modelId="{3E0FD6B7-64CC-4B0E-A809-F8CFAC955D21}" srcId="{800EE499-D129-484D-B5C0-D0F3AC30E8B1}" destId="{BEB4A0DE-FB16-4C4F-8DEA-03570694B93A}" srcOrd="0" destOrd="0" parTransId="{A1CD0B47-03FC-4535-A972-2673574CE2F3}" sibTransId="{66283CB7-69B8-41D5-A569-950515985F71}"/>
    <dgm:cxn modelId="{455C9026-2353-4266-8012-3EFD147BF6C1}" srcId="{800EE499-D129-484D-B5C0-D0F3AC30E8B1}" destId="{11A5EA0A-517A-463B-9BA8-5EB54D7D10F8}" srcOrd="1" destOrd="0" parTransId="{E2B15CF1-464F-45CC-BFE4-6F0AA417C19E}" sibTransId="{4EA87785-B7B3-4F48-BB13-D91C5DEA8DC1}"/>
    <dgm:cxn modelId="{9CCD2098-4EC9-42B1-86C3-B3DE05FBDB53}" srcId="{800EE499-D129-484D-B5C0-D0F3AC30E8B1}" destId="{25EF8B53-4C57-43A4-9FE1-40C318A0AD88}" srcOrd="2" destOrd="0" parTransId="{62CE1C4C-AE05-4247-9728-BCA5F5CA780A}" sibTransId="{F463D266-32E5-414A-9781-DA46FFE60955}"/>
    <dgm:cxn modelId="{A5E424D6-FA13-456C-BA9D-81444AF151D4}" srcId="{800EE499-D129-484D-B5C0-D0F3AC30E8B1}" destId="{CF5D7BD9-B2AA-41ED-B671-8B634180D61B}" srcOrd="3" destOrd="0" parTransId="{81430223-CECF-4A6D-AA0F-C572B4D12879}" sibTransId="{D081D53B-8136-47E1-B619-FBA140A97853}"/>
    <dgm:cxn modelId="{77392FB1-5B22-43B6-874F-49AC034A43EE}" type="presOf" srcId="{800EE499-D129-484D-B5C0-D0F3AC30E8B1}" destId="{3A30B1D0-F146-41C6-9373-8CC849B0566C}" srcOrd="0" destOrd="0" presId="urn:microsoft.com/office/officeart/2005/8/layout/vList3"/>
    <dgm:cxn modelId="{647B3E09-6422-447A-A353-3727D1F92B13}" type="presParOf" srcId="{3A30B1D0-F146-41C6-9373-8CC849B0566C}" destId="{65AAD8D9-A2BB-4BC0-ADC4-32A3E0934999}" srcOrd="0" destOrd="0" presId="urn:microsoft.com/office/officeart/2005/8/layout/vList3"/>
    <dgm:cxn modelId="{BF690735-8E83-4647-9841-A2EF32FB7B44}" type="presParOf" srcId="{65AAD8D9-A2BB-4BC0-ADC4-32A3E0934999}" destId="{F8DF891C-0D10-4055-A8A8-3FC34ADEDC5B}" srcOrd="0" destOrd="0" presId="urn:microsoft.com/office/officeart/2005/8/layout/vList3"/>
    <dgm:cxn modelId="{9F1B123A-464F-4A4E-8A65-CAC9CAB84BC3}" type="presParOf" srcId="{65AAD8D9-A2BB-4BC0-ADC4-32A3E0934999}" destId="{5D3E6026-A697-4D8F-84B5-C5321A8528B3}" srcOrd="1" destOrd="0" presId="urn:microsoft.com/office/officeart/2005/8/layout/vList3"/>
    <dgm:cxn modelId="{F7FC9BB2-2C24-4803-8F93-7A28951B6B75}" type="presOf" srcId="{BEB4A0DE-FB16-4C4F-8DEA-03570694B93A}" destId="{5D3E6026-A697-4D8F-84B5-C5321A8528B3}" srcOrd="0" destOrd="0" presId="urn:microsoft.com/office/officeart/2005/8/layout/vList3"/>
    <dgm:cxn modelId="{D184406E-BB5A-4722-AB52-6A37E3F2CB90}" type="presParOf" srcId="{3A30B1D0-F146-41C6-9373-8CC849B0566C}" destId="{01F33C7F-4C3C-42D3-8542-4BC345A10B4C}" srcOrd="1" destOrd="0" presId="urn:microsoft.com/office/officeart/2005/8/layout/vList3"/>
    <dgm:cxn modelId="{D57E3CED-5ABC-4FF0-95A3-63BDAD158C93}" type="presOf" srcId="{66283CB7-69B8-41D5-A569-950515985F71}" destId="{01F33C7F-4C3C-42D3-8542-4BC345A10B4C}" srcOrd="0" destOrd="0" presId="urn:microsoft.com/office/officeart/2005/8/layout/vList3"/>
    <dgm:cxn modelId="{CF1D899F-277C-480C-936D-B7D636A3DB55}" type="presParOf" srcId="{3A30B1D0-F146-41C6-9373-8CC849B0566C}" destId="{5373068E-DCEB-4D3C-BFF1-43C34CE727FD}" srcOrd="2" destOrd="0" presId="urn:microsoft.com/office/officeart/2005/8/layout/vList3"/>
    <dgm:cxn modelId="{349A44A7-E2B5-474E-BBE8-86613A93A7B2}" type="presParOf" srcId="{5373068E-DCEB-4D3C-BFF1-43C34CE727FD}" destId="{48C23F44-CDC2-4998-B9C4-F737C51D3228}" srcOrd="0" destOrd="2" presId="urn:microsoft.com/office/officeart/2005/8/layout/vList3"/>
    <dgm:cxn modelId="{E4EA5E19-BE48-4937-BF53-4B69F20F11D2}" type="presParOf" srcId="{5373068E-DCEB-4D3C-BFF1-43C34CE727FD}" destId="{DC27DDA6-73A4-45AF-8B52-70E594C6E063}" srcOrd="1" destOrd="2" presId="urn:microsoft.com/office/officeart/2005/8/layout/vList3"/>
    <dgm:cxn modelId="{9DF600A1-3F50-4796-96DE-DE4724C8EA91}" type="presOf" srcId="{11A5EA0A-517A-463B-9BA8-5EB54D7D10F8}" destId="{DC27DDA6-73A4-45AF-8B52-70E594C6E063}" srcOrd="0" destOrd="0" presId="urn:microsoft.com/office/officeart/2005/8/layout/vList3"/>
    <dgm:cxn modelId="{0060F90A-1396-456E-A722-C85B4E070456}" type="presParOf" srcId="{3A30B1D0-F146-41C6-9373-8CC849B0566C}" destId="{1BD648EC-230D-47E1-A618-F93D265B0703}" srcOrd="3" destOrd="0" presId="urn:microsoft.com/office/officeart/2005/8/layout/vList3"/>
    <dgm:cxn modelId="{0B255CDD-D114-4408-9D4C-56A4377D7027}" type="presOf" srcId="{4EA87785-B7B3-4F48-BB13-D91C5DEA8DC1}" destId="{1BD648EC-230D-47E1-A618-F93D265B0703}" srcOrd="0" destOrd="0" presId="urn:microsoft.com/office/officeart/2005/8/layout/vList3"/>
    <dgm:cxn modelId="{F82924BD-0FB3-4348-B687-C536F5E0A16B}" type="presParOf" srcId="{3A30B1D0-F146-41C6-9373-8CC849B0566C}" destId="{7D4A810A-A6D4-47BA-AF8D-AB4F73C04080}" srcOrd="4" destOrd="0" presId="urn:microsoft.com/office/officeart/2005/8/layout/vList3"/>
    <dgm:cxn modelId="{1425618A-5687-4192-AD35-19C309211663}" type="presParOf" srcId="{7D4A810A-A6D4-47BA-AF8D-AB4F73C04080}" destId="{69DE5637-6198-4292-ADFF-69DC2A063BC5}" srcOrd="0" destOrd="4" presId="urn:microsoft.com/office/officeart/2005/8/layout/vList3"/>
    <dgm:cxn modelId="{0786E217-9A88-4BAC-A7B7-0B382A7CCCD9}" type="presParOf" srcId="{7D4A810A-A6D4-47BA-AF8D-AB4F73C04080}" destId="{00C34D87-B2DD-493A-BAA2-1A14EA17DEB1}" srcOrd="1" destOrd="4" presId="urn:microsoft.com/office/officeart/2005/8/layout/vList3"/>
    <dgm:cxn modelId="{A16B749C-7FBC-43B1-BCA6-637C7A46664B}" type="presOf" srcId="{25EF8B53-4C57-43A4-9FE1-40C318A0AD88}" destId="{00C34D87-B2DD-493A-BAA2-1A14EA17DEB1}" srcOrd="0" destOrd="0" presId="urn:microsoft.com/office/officeart/2005/8/layout/vList3"/>
    <dgm:cxn modelId="{7B6F0FF9-4519-4F3F-809B-EFA28D3009FE}" type="presParOf" srcId="{3A30B1D0-F146-41C6-9373-8CC849B0566C}" destId="{1043771D-6D96-4A2C-BF8D-DF23CB757AF0}" srcOrd="5" destOrd="0" presId="urn:microsoft.com/office/officeart/2005/8/layout/vList3"/>
    <dgm:cxn modelId="{C99AE6F3-65D9-4267-9235-7F38EB0B8ABB}" type="presOf" srcId="{F463D266-32E5-414A-9781-DA46FFE60955}" destId="{1043771D-6D96-4A2C-BF8D-DF23CB757AF0}" srcOrd="0" destOrd="0" presId="urn:microsoft.com/office/officeart/2005/8/layout/vList3"/>
    <dgm:cxn modelId="{C4A99434-D15C-4FE9-B184-18673468CD6E}" type="presParOf" srcId="{3A30B1D0-F146-41C6-9373-8CC849B0566C}" destId="{A48235DE-C797-4161-A4FB-C7DDFDC45E97}" srcOrd="6" destOrd="0" presId="urn:microsoft.com/office/officeart/2005/8/layout/vList3"/>
    <dgm:cxn modelId="{C7D38ED7-4F3F-4FCB-99EA-4212D8D05F03}" type="presParOf" srcId="{A48235DE-C797-4161-A4FB-C7DDFDC45E97}" destId="{F6F9AB3F-C3D7-4B3B-ADFB-CE4C8E78BCF7}" srcOrd="0" destOrd="6" presId="urn:microsoft.com/office/officeart/2005/8/layout/vList3"/>
    <dgm:cxn modelId="{2DF6F12B-3EB4-4ADE-A0E0-E141CED7C5EE}" type="presParOf" srcId="{A48235DE-C797-4161-A4FB-C7DDFDC45E97}" destId="{CC346E3E-8875-4F26-B556-8D90E005A56C}" srcOrd="1" destOrd="6" presId="urn:microsoft.com/office/officeart/2005/8/layout/vList3"/>
    <dgm:cxn modelId="{2FCCA181-4594-415D-AC9B-0D31C25D6BFD}" type="presOf" srcId="{CF5D7BD9-B2AA-41ED-B671-8B634180D61B}" destId="{CC346E3E-8875-4F26-B556-8D90E005A56C}" srcOrd="0" destOrd="0" presId="urn:microsoft.com/office/officeart/2005/8/layout/vList3"/>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D2C63A4-9D5D-47CE-8D74-13AD5720E5D9}" type="doc">
      <dgm:prSet loTypeId="hierarchy" loCatId="hierarchy" qsTypeId="urn:microsoft.com/office/officeart/2005/8/quickstyle/simple5" qsCatId="simple" csTypeId="urn:microsoft.com/office/officeart/2005/8/colors/accent1_3" csCatId="accent1" phldr="0"/>
      <dgm:spPr/>
      <dgm:t>
        <a:bodyPr/>
        <a:p>
          <a:endParaRPr lang="zh-CN" altLang="en-US"/>
        </a:p>
      </dgm:t>
    </dgm:pt>
    <dgm:pt modelId="{1FC1C8C3-63CB-4E55-BD49-AA552B8440D8}">
      <dgm:prSet phldrT="[文本]" phldr="0" custT="1"/>
      <dgm:spPr/>
      <dgm:t>
        <a:bodyPr vert="horz" wrap="square"/>
        <a:p>
          <a:pPr>
            <a:lnSpc>
              <a:spcPct val="100000"/>
            </a:lnSpc>
            <a:spcBef>
              <a:spcPct val="0"/>
            </a:spcBef>
            <a:spcAft>
              <a:spcPct val="35000"/>
            </a:spcAft>
          </a:pPr>
          <a:r>
            <a:rPr lang="zh-CN" altLang="en-US" sz="2000" b="1"/>
            <a:t>室外定位技术</a:t>
          </a:r>
          <a:r>
            <a:rPr lang="zh-CN" altLang="en-US" sz="2000" b="1"/>
            <a:t/>
          </a:r>
          <a:endParaRPr lang="zh-CN" altLang="en-US" sz="2000" b="1"/>
        </a:p>
      </dgm:t>
    </dgm:pt>
    <dgm:pt modelId="{B025E324-1C01-4543-8D06-F931E0E78FF4}" cxnId="{A9228F57-B03D-4077-978C-FC5CC58F6C93}" type="parTrans">
      <dgm:prSet/>
      <dgm:spPr/>
      <dgm:t>
        <a:bodyPr/>
        <a:p>
          <a:endParaRPr lang="zh-CN" altLang="en-US"/>
        </a:p>
      </dgm:t>
    </dgm:pt>
    <dgm:pt modelId="{588AC07E-4185-4602-8798-37B6E219CC88}" cxnId="{A9228F57-B03D-4077-978C-FC5CC58F6C93}" type="sibTrans">
      <dgm:prSet/>
      <dgm:spPr/>
      <dgm:t>
        <a:bodyPr/>
        <a:p>
          <a:endParaRPr lang="zh-CN" altLang="en-US"/>
        </a:p>
      </dgm:t>
    </dgm:pt>
    <dgm:pt modelId="{413DC10E-9606-4031-9D12-417781688977}">
      <dgm:prSet phldrT="[文本]" phldr="0" custT="0"/>
      <dgm:spPr/>
      <dgm:t>
        <a:bodyPr vert="horz" wrap="square"/>
        <a:p>
          <a:pPr>
            <a:lnSpc>
              <a:spcPct val="100000"/>
            </a:lnSpc>
            <a:spcBef>
              <a:spcPct val="0"/>
            </a:spcBef>
            <a:spcAft>
              <a:spcPct val="35000"/>
            </a:spcAft>
          </a:pPr>
          <a:r>
            <a:rPr lang="zh-CN" altLang="en-US"/>
            <a:t>卫星定位技术</a:t>
          </a:r>
          <a:r>
            <a:rPr lang="zh-CN" altLang="en-US"/>
            <a:t/>
          </a:r>
          <a:endParaRPr lang="zh-CN" altLang="en-US"/>
        </a:p>
      </dgm:t>
    </dgm:pt>
    <dgm:pt modelId="{B91B61BD-7D07-442C-992B-5B3D56015222}" cxnId="{A25C5F25-2A4C-463E-A5AB-F07DEFCEB0A2}" type="parTrans">
      <dgm:prSet/>
      <dgm:spPr/>
      <dgm:t>
        <a:bodyPr/>
        <a:p>
          <a:endParaRPr lang="zh-CN" altLang="en-US"/>
        </a:p>
      </dgm:t>
    </dgm:pt>
    <dgm:pt modelId="{35976CC6-4E05-49D8-B5E8-F8093ECA95B4}" cxnId="{A25C5F25-2A4C-463E-A5AB-F07DEFCEB0A2}" type="sibTrans">
      <dgm:prSet/>
      <dgm:spPr/>
      <dgm:t>
        <a:bodyPr/>
        <a:p>
          <a:endParaRPr lang="zh-CN" altLang="en-US"/>
        </a:p>
      </dgm:t>
    </dgm:pt>
    <dgm:pt modelId="{BBF082CE-18B4-418A-B5C0-988B8D514A61}">
      <dgm:prSet phldr="0" custT="0"/>
      <dgm:spPr/>
      <dgm:t>
        <a:bodyPr vert="horz" wrap="square"/>
        <a:p>
          <a:pPr>
            <a:lnSpc>
              <a:spcPct val="100000"/>
            </a:lnSpc>
            <a:spcBef>
              <a:spcPct val="0"/>
            </a:spcBef>
            <a:spcAft>
              <a:spcPct val="35000"/>
            </a:spcAft>
          </a:pPr>
          <a:r>
            <a:rPr>
              <a:solidFill>
                <a:srgbClr val="C00000"/>
              </a:solidFill>
              <a:sym typeface="+mn-ea"/>
            </a:rPr>
            <a:t>G</a:t>
          </a:r>
          <a:r>
            <a:rPr lang="zh-CN" altLang="en-US">
              <a:solidFill>
                <a:srgbClr val="C00000"/>
              </a:solidFill>
              <a:sym typeface="+mn-ea"/>
            </a:rPr>
            <a:t>PS</a:t>
          </a:r>
          <a:r>
            <a:rPr lang="zh-CN" altLang="en-US">
              <a:solidFill>
                <a:srgbClr val="C00000"/>
              </a:solidFill>
              <a:sym typeface="+mn-ea"/>
            </a:rPr>
            <a:t/>
          </a:r>
          <a:endParaRPr lang="zh-CN" altLang="en-US">
            <a:solidFill>
              <a:srgbClr val="C00000"/>
            </a:solidFill>
            <a:sym typeface="+mn-ea"/>
          </a:endParaRPr>
        </a:p>
      </dgm:t>
    </dgm:pt>
    <dgm:pt modelId="{993F002B-80EB-4510-BB3D-7F54EF77A07E}" cxnId="{AC2871C8-5051-46BF-BF3E-73F53D487B44}" type="parTrans">
      <dgm:prSet/>
      <dgm:spPr/>
    </dgm:pt>
    <dgm:pt modelId="{B3638B61-7553-46F7-8621-F84E2FDAA946}" cxnId="{AC2871C8-5051-46BF-BF3E-73F53D487B44}" type="sibTrans">
      <dgm:prSet/>
      <dgm:spPr/>
    </dgm:pt>
    <dgm:pt modelId="{0629ED10-B050-4F28-9BAA-E2EB0543719B}">
      <dgm:prSet phldr="0" custT="0"/>
      <dgm:spPr/>
      <dgm:t>
        <a:bodyPr vert="horz" wrap="square"/>
        <a:p>
          <a:pPr>
            <a:lnSpc>
              <a:spcPct val="100000"/>
            </a:lnSpc>
            <a:spcBef>
              <a:spcPct val="0"/>
            </a:spcBef>
            <a:spcAft>
              <a:spcPct val="35000"/>
            </a:spcAft>
          </a:pPr>
          <a:r>
            <a:rPr>
              <a:solidFill>
                <a:srgbClr val="C00000"/>
              </a:solidFill>
              <a:sym typeface="+mn-ea"/>
            </a:rPr>
            <a:t>G</a:t>
          </a:r>
          <a:r>
            <a:rPr altLang="en-US">
              <a:solidFill>
                <a:srgbClr val="C00000"/>
              </a:solidFill>
              <a:sym typeface="+mn-ea"/>
            </a:rPr>
            <a:t>LONASS</a:t>
          </a:r>
          <a:r>
            <a:rPr altLang="en-US">
              <a:solidFill>
                <a:srgbClr val="C00000"/>
              </a:solidFill>
              <a:sym typeface="+mn-ea"/>
            </a:rPr>
            <a:t/>
          </a:r>
          <a:endParaRPr altLang="en-US">
            <a:solidFill>
              <a:srgbClr val="C00000"/>
            </a:solidFill>
            <a:sym typeface="+mn-ea"/>
          </a:endParaRPr>
        </a:p>
      </dgm:t>
    </dgm:pt>
    <dgm:pt modelId="{D88DB901-F28A-44C6-9890-3DE45F70D17B}" cxnId="{3B1437FC-41D7-4D8E-9D1B-68A543A2BEE1}" type="parTrans">
      <dgm:prSet/>
      <dgm:spPr/>
    </dgm:pt>
    <dgm:pt modelId="{4F74F98A-653E-47AD-B867-636D0FA5F68F}" cxnId="{3B1437FC-41D7-4D8E-9D1B-68A543A2BEE1}" type="sibTrans">
      <dgm:prSet/>
      <dgm:spPr/>
    </dgm:pt>
    <dgm:pt modelId="{8A21CFD6-D277-4A37-86D7-0BB87826DA98}">
      <dgm:prSet phldr="0" custT="0"/>
      <dgm:spPr/>
      <dgm:t>
        <a:bodyPr vert="horz" wrap="square"/>
        <a:p>
          <a:pPr>
            <a:lnSpc>
              <a:spcPct val="100000"/>
            </a:lnSpc>
            <a:spcBef>
              <a:spcPct val="0"/>
            </a:spcBef>
            <a:spcAft>
              <a:spcPct val="35000"/>
            </a:spcAft>
          </a:pPr>
          <a:r>
            <a:rPr>
              <a:solidFill>
                <a:srgbClr val="C00000"/>
              </a:solidFill>
              <a:sym typeface="+mn-ea"/>
            </a:rPr>
            <a:t>G</a:t>
          </a:r>
          <a:r>
            <a:rPr altLang="en-US">
              <a:solidFill>
                <a:srgbClr val="C00000"/>
              </a:solidFill>
              <a:sym typeface="+mn-ea"/>
            </a:rPr>
            <a:t>ALILEO</a:t>
          </a:r>
          <a:r>
            <a:rPr altLang="en-US">
              <a:solidFill>
                <a:srgbClr val="C00000"/>
              </a:solidFill>
              <a:sym typeface="+mn-ea"/>
            </a:rPr>
            <a:t/>
          </a:r>
          <a:endParaRPr altLang="en-US">
            <a:solidFill>
              <a:srgbClr val="C00000"/>
            </a:solidFill>
            <a:sym typeface="+mn-ea"/>
          </a:endParaRPr>
        </a:p>
      </dgm:t>
    </dgm:pt>
    <dgm:pt modelId="{DA3AFC90-C333-45BF-B3A9-B87D731F8125}" cxnId="{6474AB1F-4870-4540-817B-87F0EA3FB0C6}" type="parTrans">
      <dgm:prSet/>
      <dgm:spPr/>
    </dgm:pt>
    <dgm:pt modelId="{21F2F40F-AD82-479B-B58B-77470EE699A8}" cxnId="{6474AB1F-4870-4540-817B-87F0EA3FB0C6}" type="sibTrans">
      <dgm:prSet/>
      <dgm:spPr/>
    </dgm:pt>
    <dgm:pt modelId="{C4710CCE-3CDE-4D4F-B566-EED14215C446}">
      <dgm:prSet phldr="0" custT="0"/>
      <dgm:spPr/>
      <dgm:t>
        <a:bodyPr vert="horz" wrap="square"/>
        <a:p>
          <a:pPr>
            <a:lnSpc>
              <a:spcPct val="100000"/>
            </a:lnSpc>
            <a:spcBef>
              <a:spcPct val="0"/>
            </a:spcBef>
            <a:spcAft>
              <a:spcPct val="35000"/>
            </a:spcAft>
          </a:pPr>
          <a:r>
            <a:rPr>
              <a:solidFill>
                <a:srgbClr val="C00000"/>
              </a:solidFill>
              <a:sym typeface="+mn-ea"/>
            </a:rPr>
            <a:t>B</a:t>
          </a:r>
          <a:r>
            <a:rPr altLang="en-US">
              <a:solidFill>
                <a:srgbClr val="C00000"/>
              </a:solidFill>
              <a:sym typeface="+mn-ea"/>
            </a:rPr>
            <a:t>DS</a:t>
          </a:r>
          <a:r>
            <a:rPr altLang="en-US">
              <a:solidFill>
                <a:srgbClr val="C00000"/>
              </a:solidFill>
              <a:sym typeface="+mn-ea"/>
            </a:rPr>
            <a:t/>
          </a:r>
          <a:endParaRPr altLang="en-US">
            <a:solidFill>
              <a:srgbClr val="C00000"/>
            </a:solidFill>
            <a:sym typeface="+mn-ea"/>
          </a:endParaRPr>
        </a:p>
      </dgm:t>
    </dgm:pt>
    <dgm:pt modelId="{D86F08B5-797D-46C7-B712-239C97BAF04F}" cxnId="{2D1F5DCA-BB05-4289-88A8-336DD334F9D1}" type="parTrans">
      <dgm:prSet/>
      <dgm:spPr/>
    </dgm:pt>
    <dgm:pt modelId="{B41126FA-D79F-44B5-9753-69AFB8C6EAE9}" cxnId="{2D1F5DCA-BB05-4289-88A8-336DD334F9D1}" type="sibTrans">
      <dgm:prSet/>
      <dgm:spPr/>
    </dgm:pt>
    <dgm:pt modelId="{C46DB734-CF5F-4F50-BAA1-161846277648}">
      <dgm:prSet phldr="0" custT="0"/>
      <dgm:spPr/>
      <dgm:t>
        <a:bodyPr vert="horz" wrap="square"/>
        <a:p>
          <a:pPr>
            <a:lnSpc>
              <a:spcPct val="100000"/>
            </a:lnSpc>
            <a:spcBef>
              <a:spcPct val="0"/>
            </a:spcBef>
            <a:spcAft>
              <a:spcPct val="35000"/>
            </a:spcAft>
          </a:pPr>
          <a:r>
            <a:rPr altLang="en-US"/>
            <a:t>移动通信网定位技术</a:t>
          </a:r>
          <a:r>
            <a:rPr altLang="en-US"/>
            <a:t/>
          </a:r>
          <a:endParaRPr altLang="en-US"/>
        </a:p>
      </dgm:t>
    </dgm:pt>
    <dgm:pt modelId="{EF747B7D-6570-4FD2-965D-1B910D69475D}" cxnId="{1137844C-B5D7-4313-B646-185729D582DD}" type="parTrans">
      <dgm:prSet/>
      <dgm:spPr/>
    </dgm:pt>
    <dgm:pt modelId="{A5986B1B-AADF-4D00-B3C9-D64A9776B073}" cxnId="{1137844C-B5D7-4313-B646-185729D582DD}" type="sibTrans">
      <dgm:prSet/>
      <dgm:spPr/>
    </dgm:pt>
    <dgm:pt modelId="{55B154A5-2FBB-4223-AAAD-2C0458757B01}">
      <dgm:prSet phldr="0" custT="0"/>
      <dgm:spPr/>
      <dgm:t>
        <a:bodyPr vert="horz" wrap="square"/>
        <a:p>
          <a:pPr>
            <a:lnSpc>
              <a:spcPct val="100000"/>
            </a:lnSpc>
            <a:spcBef>
              <a:spcPct val="0"/>
            </a:spcBef>
            <a:spcAft>
              <a:spcPct val="35000"/>
            </a:spcAft>
          </a:pPr>
          <a:r>
            <a:rPr altLang="en-US"/>
            <a:t>基站定位</a:t>
          </a:r>
          <a:r>
            <a:rPr altLang="en-US"/>
            <a:t/>
          </a:r>
          <a:endParaRPr altLang="en-US"/>
        </a:p>
      </dgm:t>
    </dgm:pt>
    <dgm:pt modelId="{A98438DC-E726-41E4-AD84-626570E417BB}" cxnId="{B3B83867-BC2F-4311-843B-CCF02DC074F6}" type="parTrans">
      <dgm:prSet/>
      <dgm:spPr/>
    </dgm:pt>
    <dgm:pt modelId="{A0BE6C7F-5CE3-4E13-AA31-2214C7E2526F}" cxnId="{B3B83867-BC2F-4311-843B-CCF02DC074F6}" type="sibTrans">
      <dgm:prSet/>
      <dgm:spPr/>
    </dgm:pt>
    <dgm:pt modelId="{CA434556-57B1-41CD-98F9-C6A97DB68A2B}">
      <dgm:prSet phldr="0" custT="0"/>
      <dgm:spPr/>
      <dgm:t>
        <a:bodyPr vert="horz" wrap="square"/>
        <a:p>
          <a:pPr>
            <a:lnSpc>
              <a:spcPct val="100000"/>
            </a:lnSpc>
            <a:spcBef>
              <a:spcPct val="0"/>
            </a:spcBef>
            <a:spcAft>
              <a:spcPct val="35000"/>
            </a:spcAft>
          </a:pPr>
          <a:r>
            <a:rPr altLang="en-US"/>
            <a:t>终端定位</a:t>
          </a:r>
          <a:r>
            <a:rPr altLang="en-US"/>
            <a:t/>
          </a:r>
          <a:endParaRPr altLang="en-US"/>
        </a:p>
      </dgm:t>
    </dgm:pt>
    <dgm:pt modelId="{415A62B7-47CE-4FDF-B32C-66752937891C}" cxnId="{13A35CA6-A472-45FD-8CDD-1B3095A9C9C9}" type="parTrans">
      <dgm:prSet/>
      <dgm:spPr/>
    </dgm:pt>
    <dgm:pt modelId="{C8480A34-C701-412B-A276-64095677F135}" cxnId="{13A35CA6-A472-45FD-8CDD-1B3095A9C9C9}" type="sibTrans">
      <dgm:prSet/>
      <dgm:spPr/>
    </dgm:pt>
    <dgm:pt modelId="{32C577E3-B2E7-4F50-83DE-6F01CC88C9C5}" type="pres">
      <dgm:prSet presAssocID="{CD2C63A4-9D5D-47CE-8D74-13AD5720E5D9}" presName="hierChild1" presStyleCnt="0">
        <dgm:presLayoutVars>
          <dgm:chPref val="1"/>
          <dgm:dir/>
          <dgm:animOne val="branch"/>
          <dgm:animLvl val="lvl"/>
          <dgm:resizeHandles/>
        </dgm:presLayoutVars>
      </dgm:prSet>
      <dgm:spPr/>
    </dgm:pt>
    <dgm:pt modelId="{92CC2C54-E3CD-4077-A099-2B431886A316}" type="pres">
      <dgm:prSet presAssocID="{1FC1C8C3-63CB-4E55-BD49-AA552B8440D8}" presName="hierRoot1" presStyleCnt="0"/>
      <dgm:spPr/>
    </dgm:pt>
    <dgm:pt modelId="{16B3580F-440F-4795-B054-A2689A0FA727}" type="pres">
      <dgm:prSet presAssocID="{1FC1C8C3-63CB-4E55-BD49-AA552B8440D8}" presName="composite" presStyleCnt="0"/>
      <dgm:spPr/>
    </dgm:pt>
    <dgm:pt modelId="{0BDA64DD-17CE-425B-8DBF-D18BAEC45FB4}" type="pres">
      <dgm:prSet presAssocID="{1FC1C8C3-63CB-4E55-BD49-AA552B8440D8}" presName="background" presStyleLbl="node0" presStyleIdx="0" presStyleCnt="1"/>
      <dgm:spPr/>
    </dgm:pt>
    <dgm:pt modelId="{7CE38DE6-47A2-4631-8568-D8825BCA8BD1}" type="pres">
      <dgm:prSet presAssocID="{1FC1C8C3-63CB-4E55-BD49-AA552B8440D8}" presName="text" presStyleLbl="fgAcc0" presStyleIdx="0" presStyleCnt="1">
        <dgm:presLayoutVars>
          <dgm:chPref val="3"/>
        </dgm:presLayoutVars>
      </dgm:prSet>
      <dgm:spPr/>
    </dgm:pt>
    <dgm:pt modelId="{51C75716-09F4-405D-BCAD-3FCBF9D24388}" type="pres">
      <dgm:prSet presAssocID="{1FC1C8C3-63CB-4E55-BD49-AA552B8440D8}" presName="hierChild2" presStyleCnt="0"/>
      <dgm:spPr/>
    </dgm:pt>
    <dgm:pt modelId="{6301DD0D-4E46-495E-903C-90EFC75650F1}" type="pres">
      <dgm:prSet presAssocID="{B91B61BD-7D07-442C-992B-5B3D56015222}" presName="Name10" presStyleLbl="parChTrans1D2" presStyleIdx="0" presStyleCnt="2"/>
      <dgm:spPr/>
    </dgm:pt>
    <dgm:pt modelId="{478457AD-73B4-49D0-A754-63472FAC5561}" type="pres">
      <dgm:prSet presAssocID="{413DC10E-9606-4031-9D12-417781688977}" presName="hierRoot2" presStyleCnt="0"/>
      <dgm:spPr/>
    </dgm:pt>
    <dgm:pt modelId="{CAE3DA5C-444B-47A2-B3F7-C4E36C86E96E}" type="pres">
      <dgm:prSet presAssocID="{413DC10E-9606-4031-9D12-417781688977}" presName="composite2" presStyleCnt="0"/>
      <dgm:spPr/>
    </dgm:pt>
    <dgm:pt modelId="{AD73E4EA-53C6-4798-8E58-4DC0198B9723}" type="pres">
      <dgm:prSet presAssocID="{413DC10E-9606-4031-9D12-417781688977}" presName="background2" presStyleLbl="node2" presStyleIdx="0" presStyleCnt="2"/>
      <dgm:spPr/>
    </dgm:pt>
    <dgm:pt modelId="{72390335-A04F-4053-9BFC-120EC12E6325}" type="pres">
      <dgm:prSet presAssocID="{413DC10E-9606-4031-9D12-417781688977}" presName="text2" presStyleLbl="fgAcc2" presStyleIdx="0" presStyleCnt="2">
        <dgm:presLayoutVars>
          <dgm:chPref val="3"/>
        </dgm:presLayoutVars>
      </dgm:prSet>
      <dgm:spPr/>
    </dgm:pt>
    <dgm:pt modelId="{A6BFA556-6C2B-4EE8-BD37-E93631DAAF26}" type="pres">
      <dgm:prSet presAssocID="{413DC10E-9606-4031-9D12-417781688977}" presName="hierChild3" presStyleCnt="0"/>
      <dgm:spPr/>
    </dgm:pt>
    <dgm:pt modelId="{109CFCBC-9873-4DD6-BD6B-182BA26D0F6B}" type="pres">
      <dgm:prSet presAssocID="{993F002B-80EB-4510-BB3D-7F54EF77A07E}" presName="Name17" presStyleLbl="parChTrans1D3" presStyleIdx="0" presStyleCnt="6"/>
      <dgm:spPr/>
    </dgm:pt>
    <dgm:pt modelId="{874EABCC-1DC2-484E-9E3A-E9FA8D1BF38C}" type="pres">
      <dgm:prSet presAssocID="{BBF082CE-18B4-418A-B5C0-988B8D514A61}" presName="hierRoot3" presStyleCnt="0"/>
      <dgm:spPr/>
    </dgm:pt>
    <dgm:pt modelId="{9AA60C00-AAC4-4F5D-B941-5D8C8F140757}" type="pres">
      <dgm:prSet presAssocID="{BBF082CE-18B4-418A-B5C0-988B8D514A61}" presName="composite3" presStyleCnt="0"/>
      <dgm:spPr/>
    </dgm:pt>
    <dgm:pt modelId="{9D9F439E-BFD5-4629-8BF8-AF06A1DB6FEA}" type="pres">
      <dgm:prSet presAssocID="{BBF082CE-18B4-418A-B5C0-988B8D514A61}" presName="background3" presStyleLbl="node3" presStyleIdx="0" presStyleCnt="6"/>
      <dgm:spPr/>
    </dgm:pt>
    <dgm:pt modelId="{1FBF71B6-A1C8-4E95-BC35-B7ABF5436B16}" type="pres">
      <dgm:prSet presAssocID="{BBF082CE-18B4-418A-B5C0-988B8D514A61}" presName="text3" presStyleLbl="fgAcc3" presStyleIdx="0" presStyleCnt="6">
        <dgm:presLayoutVars>
          <dgm:chPref val="3"/>
        </dgm:presLayoutVars>
      </dgm:prSet>
      <dgm:spPr/>
    </dgm:pt>
    <dgm:pt modelId="{7977F32F-29F6-4763-9134-773615D5CAF6}" type="pres">
      <dgm:prSet presAssocID="{BBF082CE-18B4-418A-B5C0-988B8D514A61}" presName="hierChild4" presStyleCnt="0"/>
      <dgm:spPr/>
    </dgm:pt>
    <dgm:pt modelId="{A7E08EA5-F8E7-429A-A77F-D8B22205DD4D}" type="pres">
      <dgm:prSet presAssocID="{D88DB901-F28A-44C6-9890-3DE45F70D17B}" presName="Name17" presStyleLbl="parChTrans1D3" presStyleIdx="1" presStyleCnt="6"/>
      <dgm:spPr/>
    </dgm:pt>
    <dgm:pt modelId="{26EED5D3-5933-4E66-9322-F9B2D51FA682}" type="pres">
      <dgm:prSet presAssocID="{0629ED10-B050-4F28-9BAA-E2EB0543719B}" presName="hierRoot3" presStyleCnt="0"/>
      <dgm:spPr/>
    </dgm:pt>
    <dgm:pt modelId="{F5AF2150-3532-4689-8A23-9FC12EE4BC2B}" type="pres">
      <dgm:prSet presAssocID="{0629ED10-B050-4F28-9BAA-E2EB0543719B}" presName="composite3" presStyleCnt="0"/>
      <dgm:spPr/>
    </dgm:pt>
    <dgm:pt modelId="{0F27D0E1-96A5-471D-8357-E68461C4A243}" type="pres">
      <dgm:prSet presAssocID="{0629ED10-B050-4F28-9BAA-E2EB0543719B}" presName="background3" presStyleLbl="node3" presStyleIdx="1" presStyleCnt="6"/>
      <dgm:spPr/>
    </dgm:pt>
    <dgm:pt modelId="{391CFA83-231C-4F43-B85F-49C3B10838D5}" type="pres">
      <dgm:prSet presAssocID="{0629ED10-B050-4F28-9BAA-E2EB0543719B}" presName="text3" presStyleLbl="fgAcc3" presStyleIdx="1" presStyleCnt="6">
        <dgm:presLayoutVars>
          <dgm:chPref val="3"/>
        </dgm:presLayoutVars>
      </dgm:prSet>
      <dgm:spPr/>
    </dgm:pt>
    <dgm:pt modelId="{26B2E3C2-D953-4716-9359-4AA2660976E6}" type="pres">
      <dgm:prSet presAssocID="{0629ED10-B050-4F28-9BAA-E2EB0543719B}" presName="hierChild4" presStyleCnt="0"/>
      <dgm:spPr/>
    </dgm:pt>
    <dgm:pt modelId="{1109DDAA-818A-4030-96D0-E884F2A6F0D0}" type="pres">
      <dgm:prSet presAssocID="{DA3AFC90-C333-45BF-B3A9-B87D731F8125}" presName="Name17" presStyleLbl="parChTrans1D3" presStyleIdx="2" presStyleCnt="6"/>
      <dgm:spPr/>
    </dgm:pt>
    <dgm:pt modelId="{B34E40E7-FDE9-4133-A256-42F23F945143}" type="pres">
      <dgm:prSet presAssocID="{8A21CFD6-D277-4A37-86D7-0BB87826DA98}" presName="hierRoot3" presStyleCnt="0"/>
      <dgm:spPr/>
    </dgm:pt>
    <dgm:pt modelId="{9CCE74B0-2A20-48CA-9791-3F5D482BF74A}" type="pres">
      <dgm:prSet presAssocID="{8A21CFD6-D277-4A37-86D7-0BB87826DA98}" presName="composite3" presStyleCnt="0"/>
      <dgm:spPr/>
    </dgm:pt>
    <dgm:pt modelId="{4CC896F6-97C0-46AC-ACA1-9E9C890DCEED}" type="pres">
      <dgm:prSet presAssocID="{8A21CFD6-D277-4A37-86D7-0BB87826DA98}" presName="background3" presStyleLbl="node3" presStyleIdx="2" presStyleCnt="6"/>
      <dgm:spPr/>
    </dgm:pt>
    <dgm:pt modelId="{98A62922-7009-4935-AA8A-2430F185C970}" type="pres">
      <dgm:prSet presAssocID="{8A21CFD6-D277-4A37-86D7-0BB87826DA98}" presName="text3" presStyleLbl="fgAcc3" presStyleIdx="2" presStyleCnt="6">
        <dgm:presLayoutVars>
          <dgm:chPref val="3"/>
        </dgm:presLayoutVars>
      </dgm:prSet>
      <dgm:spPr/>
    </dgm:pt>
    <dgm:pt modelId="{6E776366-EEDF-4471-B395-35C6C36DDE76}" type="pres">
      <dgm:prSet presAssocID="{8A21CFD6-D277-4A37-86D7-0BB87826DA98}" presName="hierChild4" presStyleCnt="0"/>
      <dgm:spPr/>
    </dgm:pt>
    <dgm:pt modelId="{AD2F03A7-49CF-4D9F-BEA1-6C582C3FE2CA}" type="pres">
      <dgm:prSet presAssocID="{D86F08B5-797D-46C7-B712-239C97BAF04F}" presName="Name17" presStyleLbl="parChTrans1D3" presStyleIdx="3" presStyleCnt="6"/>
      <dgm:spPr/>
    </dgm:pt>
    <dgm:pt modelId="{F5D4BDA3-0C82-4E13-B881-D1323614E05B}" type="pres">
      <dgm:prSet presAssocID="{C4710CCE-3CDE-4D4F-B566-EED14215C446}" presName="hierRoot3" presStyleCnt="0"/>
      <dgm:spPr/>
    </dgm:pt>
    <dgm:pt modelId="{90237965-CC9B-4CA7-BCF0-B3E400861600}" type="pres">
      <dgm:prSet presAssocID="{C4710CCE-3CDE-4D4F-B566-EED14215C446}" presName="composite3" presStyleCnt="0"/>
      <dgm:spPr/>
    </dgm:pt>
    <dgm:pt modelId="{5FA9CABB-534E-428C-8490-D64AAC8BFEE5}" type="pres">
      <dgm:prSet presAssocID="{C4710CCE-3CDE-4D4F-B566-EED14215C446}" presName="background3" presStyleLbl="node3" presStyleIdx="3" presStyleCnt="6"/>
      <dgm:spPr/>
    </dgm:pt>
    <dgm:pt modelId="{6DE312E3-8097-42AC-B226-CA3F00C91F16}" type="pres">
      <dgm:prSet presAssocID="{C4710CCE-3CDE-4D4F-B566-EED14215C446}" presName="text3" presStyleLbl="fgAcc3" presStyleIdx="3" presStyleCnt="6">
        <dgm:presLayoutVars>
          <dgm:chPref val="3"/>
        </dgm:presLayoutVars>
      </dgm:prSet>
      <dgm:spPr/>
    </dgm:pt>
    <dgm:pt modelId="{0902A5D6-2AAB-46A3-816B-08693A79C127}" type="pres">
      <dgm:prSet presAssocID="{C4710CCE-3CDE-4D4F-B566-EED14215C446}" presName="hierChild4" presStyleCnt="0"/>
      <dgm:spPr/>
    </dgm:pt>
    <dgm:pt modelId="{CCED559B-D4CD-4F6A-BAB6-E6B97BA9F1DD}" type="pres">
      <dgm:prSet presAssocID="{EF747B7D-6570-4FD2-965D-1B910D69475D}" presName="Name10" presStyleLbl="parChTrans1D2" presStyleIdx="1" presStyleCnt="2"/>
      <dgm:spPr/>
    </dgm:pt>
    <dgm:pt modelId="{53C9B15A-378F-4560-8944-38FD8635656C}" type="pres">
      <dgm:prSet presAssocID="{C46DB734-CF5F-4F50-BAA1-161846277648}" presName="hierRoot2" presStyleCnt="0"/>
      <dgm:spPr/>
    </dgm:pt>
    <dgm:pt modelId="{457E93C4-144C-40A3-9E5F-C9EF61436611}" type="pres">
      <dgm:prSet presAssocID="{C46DB734-CF5F-4F50-BAA1-161846277648}" presName="composite2" presStyleCnt="0"/>
      <dgm:spPr/>
    </dgm:pt>
    <dgm:pt modelId="{7616ADCB-DF23-4A36-9494-A330743D923C}" type="pres">
      <dgm:prSet presAssocID="{C46DB734-CF5F-4F50-BAA1-161846277648}" presName="background2" presStyleLbl="node2" presStyleIdx="1" presStyleCnt="2"/>
      <dgm:spPr/>
    </dgm:pt>
    <dgm:pt modelId="{BAEF1500-0E8A-410C-BA2F-32ED185DD30D}" type="pres">
      <dgm:prSet presAssocID="{C46DB734-CF5F-4F50-BAA1-161846277648}" presName="text2" presStyleLbl="fgAcc2" presStyleIdx="1" presStyleCnt="2">
        <dgm:presLayoutVars>
          <dgm:chPref val="3"/>
        </dgm:presLayoutVars>
      </dgm:prSet>
      <dgm:spPr/>
    </dgm:pt>
    <dgm:pt modelId="{312FC1E0-2F60-46DA-B679-936481CDDF39}" type="pres">
      <dgm:prSet presAssocID="{C46DB734-CF5F-4F50-BAA1-161846277648}" presName="hierChild3" presStyleCnt="0"/>
      <dgm:spPr/>
    </dgm:pt>
    <dgm:pt modelId="{BF3F8D96-CD5B-4F2F-AF51-BD860E76BB52}" type="pres">
      <dgm:prSet presAssocID="{A98438DC-E726-41E4-AD84-626570E417BB}" presName="Name17" presStyleLbl="parChTrans1D3" presStyleIdx="4" presStyleCnt="6"/>
      <dgm:spPr/>
    </dgm:pt>
    <dgm:pt modelId="{C8E8C3EE-1B49-43C9-99E0-14FD81E1BCDE}" type="pres">
      <dgm:prSet presAssocID="{55B154A5-2FBB-4223-AAAD-2C0458757B01}" presName="hierRoot3" presStyleCnt="0"/>
      <dgm:spPr/>
    </dgm:pt>
    <dgm:pt modelId="{89006BCB-3AF9-4599-AC33-D049BDB15612}" type="pres">
      <dgm:prSet presAssocID="{55B154A5-2FBB-4223-AAAD-2C0458757B01}" presName="composite3" presStyleCnt="0"/>
      <dgm:spPr/>
    </dgm:pt>
    <dgm:pt modelId="{2C77B69A-417E-4A58-9DC0-93CA291ED69C}" type="pres">
      <dgm:prSet presAssocID="{55B154A5-2FBB-4223-AAAD-2C0458757B01}" presName="background3" presStyleLbl="node3" presStyleIdx="4" presStyleCnt="6"/>
      <dgm:spPr/>
    </dgm:pt>
    <dgm:pt modelId="{FAF62D9D-ADD8-4972-9B48-B3108D1E9D00}" type="pres">
      <dgm:prSet presAssocID="{55B154A5-2FBB-4223-AAAD-2C0458757B01}" presName="text3" presStyleLbl="fgAcc3" presStyleIdx="4" presStyleCnt="6">
        <dgm:presLayoutVars>
          <dgm:chPref val="3"/>
        </dgm:presLayoutVars>
      </dgm:prSet>
      <dgm:spPr/>
    </dgm:pt>
    <dgm:pt modelId="{8DD5E98C-F07B-4247-955E-748B2948BE90}" type="pres">
      <dgm:prSet presAssocID="{55B154A5-2FBB-4223-AAAD-2C0458757B01}" presName="hierChild4" presStyleCnt="0"/>
      <dgm:spPr/>
    </dgm:pt>
    <dgm:pt modelId="{4560FE38-563A-4C9F-BF9C-A36DF68E2FF7}" type="pres">
      <dgm:prSet presAssocID="{415A62B7-47CE-4FDF-B32C-66752937891C}" presName="Name17" presStyleLbl="parChTrans1D3" presStyleIdx="5" presStyleCnt="6"/>
      <dgm:spPr/>
    </dgm:pt>
    <dgm:pt modelId="{2536BCF0-CC58-4004-AB99-A96E79B07BB0}" type="pres">
      <dgm:prSet presAssocID="{CA434556-57B1-41CD-98F9-C6A97DB68A2B}" presName="hierRoot3" presStyleCnt="0"/>
      <dgm:spPr/>
    </dgm:pt>
    <dgm:pt modelId="{0841AC8E-BE13-4602-8DE1-BD772295A827}" type="pres">
      <dgm:prSet presAssocID="{CA434556-57B1-41CD-98F9-C6A97DB68A2B}" presName="composite3" presStyleCnt="0"/>
      <dgm:spPr/>
    </dgm:pt>
    <dgm:pt modelId="{D955AD2F-12F3-4BEE-802E-4FFA295246A0}" type="pres">
      <dgm:prSet presAssocID="{CA434556-57B1-41CD-98F9-C6A97DB68A2B}" presName="background3" presStyleLbl="node3" presStyleIdx="5" presStyleCnt="6"/>
      <dgm:spPr/>
    </dgm:pt>
    <dgm:pt modelId="{16EBDA42-6872-4ABB-9BAA-D3DDEDD3E427}" type="pres">
      <dgm:prSet presAssocID="{CA434556-57B1-41CD-98F9-C6A97DB68A2B}" presName="text3" presStyleLbl="fgAcc3" presStyleIdx="5" presStyleCnt="6">
        <dgm:presLayoutVars>
          <dgm:chPref val="3"/>
        </dgm:presLayoutVars>
      </dgm:prSet>
      <dgm:spPr/>
    </dgm:pt>
    <dgm:pt modelId="{D884BFFB-576B-458B-8114-D8BB9D649652}" type="pres">
      <dgm:prSet presAssocID="{CA434556-57B1-41CD-98F9-C6A97DB68A2B}" presName="hierChild4" presStyleCnt="0"/>
      <dgm:spPr/>
    </dgm:pt>
  </dgm:ptLst>
  <dgm:cxnLst>
    <dgm:cxn modelId="{A9228F57-B03D-4077-978C-FC5CC58F6C93}" srcId="{CD2C63A4-9D5D-47CE-8D74-13AD5720E5D9}" destId="{1FC1C8C3-63CB-4E55-BD49-AA552B8440D8}" srcOrd="0" destOrd="0" parTransId="{B025E324-1C01-4543-8D06-F931E0E78FF4}" sibTransId="{588AC07E-4185-4602-8798-37B6E219CC88}"/>
    <dgm:cxn modelId="{A25C5F25-2A4C-463E-A5AB-F07DEFCEB0A2}" srcId="{1FC1C8C3-63CB-4E55-BD49-AA552B8440D8}" destId="{413DC10E-9606-4031-9D12-417781688977}" srcOrd="0" destOrd="0" parTransId="{B91B61BD-7D07-442C-992B-5B3D56015222}" sibTransId="{35976CC6-4E05-49D8-B5E8-F8093ECA95B4}"/>
    <dgm:cxn modelId="{AC2871C8-5051-46BF-BF3E-73F53D487B44}" srcId="{413DC10E-9606-4031-9D12-417781688977}" destId="{BBF082CE-18B4-418A-B5C0-988B8D514A61}" srcOrd="0" destOrd="0" parTransId="{993F002B-80EB-4510-BB3D-7F54EF77A07E}" sibTransId="{B3638B61-7553-46F7-8621-F84E2FDAA946}"/>
    <dgm:cxn modelId="{3B1437FC-41D7-4D8E-9D1B-68A543A2BEE1}" srcId="{413DC10E-9606-4031-9D12-417781688977}" destId="{0629ED10-B050-4F28-9BAA-E2EB0543719B}" srcOrd="1" destOrd="0" parTransId="{D88DB901-F28A-44C6-9890-3DE45F70D17B}" sibTransId="{4F74F98A-653E-47AD-B867-636D0FA5F68F}"/>
    <dgm:cxn modelId="{6474AB1F-4870-4540-817B-87F0EA3FB0C6}" srcId="{413DC10E-9606-4031-9D12-417781688977}" destId="{8A21CFD6-D277-4A37-86D7-0BB87826DA98}" srcOrd="2" destOrd="0" parTransId="{DA3AFC90-C333-45BF-B3A9-B87D731F8125}" sibTransId="{21F2F40F-AD82-479B-B58B-77470EE699A8}"/>
    <dgm:cxn modelId="{2D1F5DCA-BB05-4289-88A8-336DD334F9D1}" srcId="{413DC10E-9606-4031-9D12-417781688977}" destId="{C4710CCE-3CDE-4D4F-B566-EED14215C446}" srcOrd="3" destOrd="0" parTransId="{D86F08B5-797D-46C7-B712-239C97BAF04F}" sibTransId="{B41126FA-D79F-44B5-9753-69AFB8C6EAE9}"/>
    <dgm:cxn modelId="{1137844C-B5D7-4313-B646-185729D582DD}" srcId="{1FC1C8C3-63CB-4E55-BD49-AA552B8440D8}" destId="{C46DB734-CF5F-4F50-BAA1-161846277648}" srcOrd="1" destOrd="0" parTransId="{EF747B7D-6570-4FD2-965D-1B910D69475D}" sibTransId="{A5986B1B-AADF-4D00-B3C9-D64A9776B073}"/>
    <dgm:cxn modelId="{B3B83867-BC2F-4311-843B-CCF02DC074F6}" srcId="{C46DB734-CF5F-4F50-BAA1-161846277648}" destId="{55B154A5-2FBB-4223-AAAD-2C0458757B01}" srcOrd="0" destOrd="1" parTransId="{A98438DC-E726-41E4-AD84-626570E417BB}" sibTransId="{A0BE6C7F-5CE3-4E13-AA31-2214C7E2526F}"/>
    <dgm:cxn modelId="{13A35CA6-A472-45FD-8CDD-1B3095A9C9C9}" srcId="{C46DB734-CF5F-4F50-BAA1-161846277648}" destId="{CA434556-57B1-41CD-98F9-C6A97DB68A2B}" srcOrd="1" destOrd="1" parTransId="{415A62B7-47CE-4FDF-B32C-66752937891C}" sibTransId="{C8480A34-C701-412B-A276-64095677F135}"/>
    <dgm:cxn modelId="{243AB871-857E-4F23-A7D7-D1FD210063B2}" type="presOf" srcId="{CD2C63A4-9D5D-47CE-8D74-13AD5720E5D9}" destId="{32C577E3-B2E7-4F50-83DE-6F01CC88C9C5}" srcOrd="0" destOrd="0" presId="urn:microsoft.com/office/officeart/2005/8/layout/hierarchy1"/>
    <dgm:cxn modelId="{784A719A-0FB3-44C0-851A-065ECBE67AD7}" type="presParOf" srcId="{32C577E3-B2E7-4F50-83DE-6F01CC88C9C5}" destId="{92CC2C54-E3CD-4077-A099-2B431886A316}" srcOrd="0" destOrd="0" presId="urn:microsoft.com/office/officeart/2005/8/layout/hierarchy1"/>
    <dgm:cxn modelId="{97347864-45E6-4977-8E2B-00562A64566A}" type="presParOf" srcId="{92CC2C54-E3CD-4077-A099-2B431886A316}" destId="{16B3580F-440F-4795-B054-A2689A0FA727}" srcOrd="0" destOrd="0" presId="urn:microsoft.com/office/officeart/2005/8/layout/hierarchy1"/>
    <dgm:cxn modelId="{32B296DA-A838-413C-880A-F82782DBF965}" type="presParOf" srcId="{16B3580F-440F-4795-B054-A2689A0FA727}" destId="{0BDA64DD-17CE-425B-8DBF-D18BAEC45FB4}" srcOrd="0" destOrd="0" presId="urn:microsoft.com/office/officeart/2005/8/layout/hierarchy1"/>
    <dgm:cxn modelId="{DA2E0E24-00E6-4386-878F-270FD20807DA}" type="presParOf" srcId="{16B3580F-440F-4795-B054-A2689A0FA727}" destId="{7CE38DE6-47A2-4631-8568-D8825BCA8BD1}" srcOrd="1" destOrd="0" presId="urn:microsoft.com/office/officeart/2005/8/layout/hierarchy1"/>
    <dgm:cxn modelId="{28696A83-FA95-4D9F-AF20-A08C36BEB89A}" type="presOf" srcId="{1FC1C8C3-63CB-4E55-BD49-AA552B8440D8}" destId="{7CE38DE6-47A2-4631-8568-D8825BCA8BD1}" srcOrd="0" destOrd="0" presId="urn:microsoft.com/office/officeart/2005/8/layout/hierarchy1"/>
    <dgm:cxn modelId="{45F8EFB0-C78F-4331-94D1-9A77BD300B5D}" type="presParOf" srcId="{92CC2C54-E3CD-4077-A099-2B431886A316}" destId="{51C75716-09F4-405D-BCAD-3FCBF9D24388}" srcOrd="1" destOrd="0" presId="urn:microsoft.com/office/officeart/2005/8/layout/hierarchy1"/>
    <dgm:cxn modelId="{61CC4DBF-D8E1-4D09-8D0E-FE95ADBD7BDB}" type="presParOf" srcId="{51C75716-09F4-405D-BCAD-3FCBF9D24388}" destId="{6301DD0D-4E46-495E-903C-90EFC75650F1}" srcOrd="0" destOrd="1" presId="urn:microsoft.com/office/officeart/2005/8/layout/hierarchy1"/>
    <dgm:cxn modelId="{D4BFA557-250C-4DDB-AECC-AED1FA146672}" type="presOf" srcId="{B91B61BD-7D07-442C-992B-5B3D56015222}" destId="{6301DD0D-4E46-495E-903C-90EFC75650F1}" srcOrd="0" destOrd="0" presId="urn:microsoft.com/office/officeart/2005/8/layout/hierarchy1"/>
    <dgm:cxn modelId="{C61B4804-C6AA-423C-BEB8-6F9A7AA6DBC6}" type="presParOf" srcId="{51C75716-09F4-405D-BCAD-3FCBF9D24388}" destId="{478457AD-73B4-49D0-A754-63472FAC5561}" srcOrd="1" destOrd="1" presId="urn:microsoft.com/office/officeart/2005/8/layout/hierarchy1"/>
    <dgm:cxn modelId="{C0A97020-998F-4004-BCBF-94309DCBAD94}" type="presParOf" srcId="{478457AD-73B4-49D0-A754-63472FAC5561}" destId="{CAE3DA5C-444B-47A2-B3F7-C4E36C86E96E}" srcOrd="0" destOrd="1" presId="urn:microsoft.com/office/officeart/2005/8/layout/hierarchy1"/>
    <dgm:cxn modelId="{A673063D-28AC-499F-8B23-5A6B7CC2CD14}" type="presParOf" srcId="{CAE3DA5C-444B-47A2-B3F7-C4E36C86E96E}" destId="{AD73E4EA-53C6-4798-8E58-4DC0198B9723}" srcOrd="0" destOrd="0" presId="urn:microsoft.com/office/officeart/2005/8/layout/hierarchy1"/>
    <dgm:cxn modelId="{94DDBB6C-F4E5-4860-9CFF-A1F49F6FD80D}" type="presParOf" srcId="{CAE3DA5C-444B-47A2-B3F7-C4E36C86E96E}" destId="{72390335-A04F-4053-9BFC-120EC12E6325}" srcOrd="1" destOrd="0" presId="urn:microsoft.com/office/officeart/2005/8/layout/hierarchy1"/>
    <dgm:cxn modelId="{29B7E353-A419-434B-915E-E0613FB119F5}" type="presOf" srcId="{413DC10E-9606-4031-9D12-417781688977}" destId="{72390335-A04F-4053-9BFC-120EC12E6325}" srcOrd="0" destOrd="0" presId="urn:microsoft.com/office/officeart/2005/8/layout/hierarchy1"/>
    <dgm:cxn modelId="{1E6CE749-01FC-4E97-9201-3CECCA6F656F}" type="presParOf" srcId="{478457AD-73B4-49D0-A754-63472FAC5561}" destId="{A6BFA556-6C2B-4EE8-BD37-E93631DAAF26}" srcOrd="1" destOrd="1" presId="urn:microsoft.com/office/officeart/2005/8/layout/hierarchy1"/>
    <dgm:cxn modelId="{ADA20314-1318-4976-85DA-A544F71A6255}" type="presParOf" srcId="{A6BFA556-6C2B-4EE8-BD37-E93631DAAF26}" destId="{109CFCBC-9873-4DD6-BD6B-182BA26D0F6B}" srcOrd="0" destOrd="1" presId="urn:microsoft.com/office/officeart/2005/8/layout/hierarchy1"/>
    <dgm:cxn modelId="{D340FE99-79D1-44DB-9EF6-28A86DD55F23}" type="presOf" srcId="{993F002B-80EB-4510-BB3D-7F54EF77A07E}" destId="{109CFCBC-9873-4DD6-BD6B-182BA26D0F6B}" srcOrd="0" destOrd="0" presId="urn:microsoft.com/office/officeart/2005/8/layout/hierarchy1"/>
    <dgm:cxn modelId="{84C7A50D-D761-4732-9596-8FCB100312F4}" type="presParOf" srcId="{A6BFA556-6C2B-4EE8-BD37-E93631DAAF26}" destId="{874EABCC-1DC2-484E-9E3A-E9FA8D1BF38C}" srcOrd="1" destOrd="1" presId="urn:microsoft.com/office/officeart/2005/8/layout/hierarchy1"/>
    <dgm:cxn modelId="{B1D0D4B4-E2A6-4CA3-BA13-7A37C8DF3DF4}" type="presParOf" srcId="{874EABCC-1DC2-484E-9E3A-E9FA8D1BF38C}" destId="{9AA60C00-AAC4-4F5D-B941-5D8C8F140757}" srcOrd="0" destOrd="1" presId="urn:microsoft.com/office/officeart/2005/8/layout/hierarchy1"/>
    <dgm:cxn modelId="{87CC206A-21C0-4CFA-9272-81F08F8E4A73}" type="presParOf" srcId="{9AA60C00-AAC4-4F5D-B941-5D8C8F140757}" destId="{9D9F439E-BFD5-4629-8BF8-AF06A1DB6FEA}" srcOrd="0" destOrd="0" presId="urn:microsoft.com/office/officeart/2005/8/layout/hierarchy1"/>
    <dgm:cxn modelId="{41C37D74-155C-4735-9FC2-987F757DD167}" type="presParOf" srcId="{9AA60C00-AAC4-4F5D-B941-5D8C8F140757}" destId="{1FBF71B6-A1C8-4E95-BC35-B7ABF5436B16}" srcOrd="1" destOrd="0" presId="urn:microsoft.com/office/officeart/2005/8/layout/hierarchy1"/>
    <dgm:cxn modelId="{D1550208-4BDA-4372-9C89-E8BE1F297DF9}" type="presOf" srcId="{BBF082CE-18B4-418A-B5C0-988B8D514A61}" destId="{1FBF71B6-A1C8-4E95-BC35-B7ABF5436B16}" srcOrd="0" destOrd="0" presId="urn:microsoft.com/office/officeart/2005/8/layout/hierarchy1"/>
    <dgm:cxn modelId="{97DAB29F-1E0A-4736-ABD8-586D6286DDF3}" type="presParOf" srcId="{874EABCC-1DC2-484E-9E3A-E9FA8D1BF38C}" destId="{7977F32F-29F6-4763-9134-773615D5CAF6}" srcOrd="1" destOrd="1" presId="urn:microsoft.com/office/officeart/2005/8/layout/hierarchy1"/>
    <dgm:cxn modelId="{A3C71625-051D-417E-9206-4BAA60E6BC70}" type="presParOf" srcId="{A6BFA556-6C2B-4EE8-BD37-E93631DAAF26}" destId="{A7E08EA5-F8E7-429A-A77F-D8B22205DD4D}" srcOrd="2" destOrd="1" presId="urn:microsoft.com/office/officeart/2005/8/layout/hierarchy1"/>
    <dgm:cxn modelId="{6A552406-72F2-4D10-9775-2369FC4E1024}" type="presOf" srcId="{D88DB901-F28A-44C6-9890-3DE45F70D17B}" destId="{A7E08EA5-F8E7-429A-A77F-D8B22205DD4D}" srcOrd="0" destOrd="0" presId="urn:microsoft.com/office/officeart/2005/8/layout/hierarchy1"/>
    <dgm:cxn modelId="{8127FA83-F8A8-43B6-A1DD-5390C2B281FB}" type="presParOf" srcId="{A6BFA556-6C2B-4EE8-BD37-E93631DAAF26}" destId="{26EED5D3-5933-4E66-9322-F9B2D51FA682}" srcOrd="3" destOrd="1" presId="urn:microsoft.com/office/officeart/2005/8/layout/hierarchy1"/>
    <dgm:cxn modelId="{00A76DA1-FD19-40CD-AC68-FD2E003E7A7E}" type="presParOf" srcId="{26EED5D3-5933-4E66-9322-F9B2D51FA682}" destId="{F5AF2150-3532-4689-8A23-9FC12EE4BC2B}" srcOrd="0" destOrd="3" presId="urn:microsoft.com/office/officeart/2005/8/layout/hierarchy1"/>
    <dgm:cxn modelId="{935F4674-E2A5-4ED5-963B-66F155C15438}" type="presParOf" srcId="{F5AF2150-3532-4689-8A23-9FC12EE4BC2B}" destId="{0F27D0E1-96A5-471D-8357-E68461C4A243}" srcOrd="0" destOrd="0" presId="urn:microsoft.com/office/officeart/2005/8/layout/hierarchy1"/>
    <dgm:cxn modelId="{A01E850E-0006-4028-91E2-54448E11477F}" type="presParOf" srcId="{F5AF2150-3532-4689-8A23-9FC12EE4BC2B}" destId="{391CFA83-231C-4F43-B85F-49C3B10838D5}" srcOrd="1" destOrd="0" presId="urn:microsoft.com/office/officeart/2005/8/layout/hierarchy1"/>
    <dgm:cxn modelId="{49BDA112-1596-4CAD-9C1F-D3BB094A5473}" type="presOf" srcId="{0629ED10-B050-4F28-9BAA-E2EB0543719B}" destId="{391CFA83-231C-4F43-B85F-49C3B10838D5}" srcOrd="0" destOrd="0" presId="urn:microsoft.com/office/officeart/2005/8/layout/hierarchy1"/>
    <dgm:cxn modelId="{CCADD054-09A9-4324-A464-EDBA0FFEBAB1}" type="presParOf" srcId="{26EED5D3-5933-4E66-9322-F9B2D51FA682}" destId="{26B2E3C2-D953-4716-9359-4AA2660976E6}" srcOrd="1" destOrd="3" presId="urn:microsoft.com/office/officeart/2005/8/layout/hierarchy1"/>
    <dgm:cxn modelId="{A87A2FAD-8766-4F26-807F-35A9A3B61FC3}" type="presParOf" srcId="{A6BFA556-6C2B-4EE8-BD37-E93631DAAF26}" destId="{1109DDAA-818A-4030-96D0-E884F2A6F0D0}" srcOrd="4" destOrd="1" presId="urn:microsoft.com/office/officeart/2005/8/layout/hierarchy1"/>
    <dgm:cxn modelId="{6E827536-7A34-41EF-9A3C-A230CD914E29}" type="presOf" srcId="{DA3AFC90-C333-45BF-B3A9-B87D731F8125}" destId="{1109DDAA-818A-4030-96D0-E884F2A6F0D0}" srcOrd="0" destOrd="0" presId="urn:microsoft.com/office/officeart/2005/8/layout/hierarchy1"/>
    <dgm:cxn modelId="{A56401B5-C583-47C5-8606-4C01E4A6D600}" type="presParOf" srcId="{A6BFA556-6C2B-4EE8-BD37-E93631DAAF26}" destId="{B34E40E7-FDE9-4133-A256-42F23F945143}" srcOrd="5" destOrd="1" presId="urn:microsoft.com/office/officeart/2005/8/layout/hierarchy1"/>
    <dgm:cxn modelId="{9F11E19F-41CA-4F34-A689-08A003106E1F}" type="presParOf" srcId="{B34E40E7-FDE9-4133-A256-42F23F945143}" destId="{9CCE74B0-2A20-48CA-9791-3F5D482BF74A}" srcOrd="0" destOrd="5" presId="urn:microsoft.com/office/officeart/2005/8/layout/hierarchy1"/>
    <dgm:cxn modelId="{F8069C34-1AD1-4755-B86F-2F478FBA1EB1}" type="presParOf" srcId="{9CCE74B0-2A20-48CA-9791-3F5D482BF74A}" destId="{4CC896F6-97C0-46AC-ACA1-9E9C890DCEED}" srcOrd="0" destOrd="0" presId="urn:microsoft.com/office/officeart/2005/8/layout/hierarchy1"/>
    <dgm:cxn modelId="{8AD37087-9838-452C-93B5-CDB09023FF5F}" type="presParOf" srcId="{9CCE74B0-2A20-48CA-9791-3F5D482BF74A}" destId="{98A62922-7009-4935-AA8A-2430F185C970}" srcOrd="1" destOrd="0" presId="urn:microsoft.com/office/officeart/2005/8/layout/hierarchy1"/>
    <dgm:cxn modelId="{DA053C37-A9E6-459E-9486-D582528672E9}" type="presOf" srcId="{8A21CFD6-D277-4A37-86D7-0BB87826DA98}" destId="{98A62922-7009-4935-AA8A-2430F185C970}" srcOrd="0" destOrd="0" presId="urn:microsoft.com/office/officeart/2005/8/layout/hierarchy1"/>
    <dgm:cxn modelId="{92CAC764-AC59-439F-ABD7-B46060927735}" type="presParOf" srcId="{B34E40E7-FDE9-4133-A256-42F23F945143}" destId="{6E776366-EEDF-4471-B395-35C6C36DDE76}" srcOrd="1" destOrd="5" presId="urn:microsoft.com/office/officeart/2005/8/layout/hierarchy1"/>
    <dgm:cxn modelId="{C61C56CA-8920-4AF0-A3C2-69B7117BC5CF}" type="presParOf" srcId="{A6BFA556-6C2B-4EE8-BD37-E93631DAAF26}" destId="{AD2F03A7-49CF-4D9F-BEA1-6C582C3FE2CA}" srcOrd="6" destOrd="1" presId="urn:microsoft.com/office/officeart/2005/8/layout/hierarchy1"/>
    <dgm:cxn modelId="{142C2B4F-24F9-41E5-963D-3AB854D8CF9E}" type="presOf" srcId="{D86F08B5-797D-46C7-B712-239C97BAF04F}" destId="{AD2F03A7-49CF-4D9F-BEA1-6C582C3FE2CA}" srcOrd="0" destOrd="0" presId="urn:microsoft.com/office/officeart/2005/8/layout/hierarchy1"/>
    <dgm:cxn modelId="{AFC0AA88-1050-4969-9954-B1C0CBB86693}" type="presParOf" srcId="{A6BFA556-6C2B-4EE8-BD37-E93631DAAF26}" destId="{F5D4BDA3-0C82-4E13-B881-D1323614E05B}" srcOrd="7" destOrd="1" presId="urn:microsoft.com/office/officeart/2005/8/layout/hierarchy1"/>
    <dgm:cxn modelId="{EE375897-1A25-41C7-902A-21785A19CF25}" type="presParOf" srcId="{F5D4BDA3-0C82-4E13-B881-D1323614E05B}" destId="{90237965-CC9B-4CA7-BCF0-B3E400861600}" srcOrd="0" destOrd="7" presId="urn:microsoft.com/office/officeart/2005/8/layout/hierarchy1"/>
    <dgm:cxn modelId="{C2805017-09BE-4B8F-B759-29A5584C7083}" type="presParOf" srcId="{90237965-CC9B-4CA7-BCF0-B3E400861600}" destId="{5FA9CABB-534E-428C-8490-D64AAC8BFEE5}" srcOrd="0" destOrd="0" presId="urn:microsoft.com/office/officeart/2005/8/layout/hierarchy1"/>
    <dgm:cxn modelId="{79447706-E9AF-4AE7-AAA9-1DF3FA03D3FD}" type="presParOf" srcId="{90237965-CC9B-4CA7-BCF0-B3E400861600}" destId="{6DE312E3-8097-42AC-B226-CA3F00C91F16}" srcOrd="1" destOrd="0" presId="urn:microsoft.com/office/officeart/2005/8/layout/hierarchy1"/>
    <dgm:cxn modelId="{794F6C72-981A-4356-BD04-EB7B03793C35}" type="presOf" srcId="{C4710CCE-3CDE-4D4F-B566-EED14215C446}" destId="{6DE312E3-8097-42AC-B226-CA3F00C91F16}" srcOrd="0" destOrd="0" presId="urn:microsoft.com/office/officeart/2005/8/layout/hierarchy1"/>
    <dgm:cxn modelId="{378584B8-6134-42AB-910B-6C50C4D7EF98}" type="presParOf" srcId="{F5D4BDA3-0C82-4E13-B881-D1323614E05B}" destId="{0902A5D6-2AAB-46A3-816B-08693A79C127}" srcOrd="1" destOrd="7" presId="urn:microsoft.com/office/officeart/2005/8/layout/hierarchy1"/>
    <dgm:cxn modelId="{8F237D2D-B2AA-4F9D-8AC6-DD63AA1BD1AA}" type="presParOf" srcId="{51C75716-09F4-405D-BCAD-3FCBF9D24388}" destId="{CCED559B-D4CD-4F6A-BAB6-E6B97BA9F1DD}" srcOrd="2" destOrd="1" presId="urn:microsoft.com/office/officeart/2005/8/layout/hierarchy1"/>
    <dgm:cxn modelId="{FBE02C8B-8760-4C31-B7E6-A8A9298FF5B6}" type="presOf" srcId="{EF747B7D-6570-4FD2-965D-1B910D69475D}" destId="{CCED559B-D4CD-4F6A-BAB6-E6B97BA9F1DD}" srcOrd="0" destOrd="0" presId="urn:microsoft.com/office/officeart/2005/8/layout/hierarchy1"/>
    <dgm:cxn modelId="{0564FF74-B2B2-421C-A96C-5ED36CB32AD7}" type="presParOf" srcId="{51C75716-09F4-405D-BCAD-3FCBF9D24388}" destId="{53C9B15A-378F-4560-8944-38FD8635656C}" srcOrd="3" destOrd="1" presId="urn:microsoft.com/office/officeart/2005/8/layout/hierarchy1"/>
    <dgm:cxn modelId="{E14DB492-3DE3-4AA1-AC5E-9E2A7A5C5359}" type="presParOf" srcId="{53C9B15A-378F-4560-8944-38FD8635656C}" destId="{457E93C4-144C-40A3-9E5F-C9EF61436611}" srcOrd="0" destOrd="3" presId="urn:microsoft.com/office/officeart/2005/8/layout/hierarchy1"/>
    <dgm:cxn modelId="{8DD3589C-D038-4FF4-AADF-8C54BA4A3320}" type="presParOf" srcId="{457E93C4-144C-40A3-9E5F-C9EF61436611}" destId="{7616ADCB-DF23-4A36-9494-A330743D923C}" srcOrd="0" destOrd="0" presId="urn:microsoft.com/office/officeart/2005/8/layout/hierarchy1"/>
    <dgm:cxn modelId="{79863C31-C8E6-469B-874B-A153D1FB17A3}" type="presParOf" srcId="{457E93C4-144C-40A3-9E5F-C9EF61436611}" destId="{BAEF1500-0E8A-410C-BA2F-32ED185DD30D}" srcOrd="1" destOrd="0" presId="urn:microsoft.com/office/officeart/2005/8/layout/hierarchy1"/>
    <dgm:cxn modelId="{E344BB99-5DDA-4164-87B0-F19B2C214E50}" type="presOf" srcId="{C46DB734-CF5F-4F50-BAA1-161846277648}" destId="{BAEF1500-0E8A-410C-BA2F-32ED185DD30D}" srcOrd="0" destOrd="0" presId="urn:microsoft.com/office/officeart/2005/8/layout/hierarchy1"/>
    <dgm:cxn modelId="{B878170B-DD68-4D55-ABC7-BE2CA05FDF8A}" type="presParOf" srcId="{53C9B15A-378F-4560-8944-38FD8635656C}" destId="{312FC1E0-2F60-46DA-B679-936481CDDF39}" srcOrd="1" destOrd="3" presId="urn:microsoft.com/office/officeart/2005/8/layout/hierarchy1"/>
    <dgm:cxn modelId="{970A6A1A-C92A-4ED0-9468-1EBEDF9BC3B2}" type="presParOf" srcId="{312FC1E0-2F60-46DA-B679-936481CDDF39}" destId="{BF3F8D96-CD5B-4F2F-AF51-BD860E76BB52}" srcOrd="0" destOrd="1" presId="urn:microsoft.com/office/officeart/2005/8/layout/hierarchy1"/>
    <dgm:cxn modelId="{91D60178-238E-4226-AA49-9269BDBCEE97}" type="presOf" srcId="{A98438DC-E726-41E4-AD84-626570E417BB}" destId="{BF3F8D96-CD5B-4F2F-AF51-BD860E76BB52}" srcOrd="0" destOrd="0" presId="urn:microsoft.com/office/officeart/2005/8/layout/hierarchy1"/>
    <dgm:cxn modelId="{93C7FB6A-AEEC-4CE9-B8E8-0EE5DF629B96}" type="presParOf" srcId="{312FC1E0-2F60-46DA-B679-936481CDDF39}" destId="{C8E8C3EE-1B49-43C9-99E0-14FD81E1BCDE}" srcOrd="1" destOrd="1" presId="urn:microsoft.com/office/officeart/2005/8/layout/hierarchy1"/>
    <dgm:cxn modelId="{A4F5551B-669D-4113-8DCE-3F9D47467493}" type="presParOf" srcId="{C8E8C3EE-1B49-43C9-99E0-14FD81E1BCDE}" destId="{89006BCB-3AF9-4599-AC33-D049BDB15612}" srcOrd="0" destOrd="1" presId="urn:microsoft.com/office/officeart/2005/8/layout/hierarchy1"/>
    <dgm:cxn modelId="{B282721E-3F80-4723-A2F1-ECC93CDA7EDE}" type="presParOf" srcId="{89006BCB-3AF9-4599-AC33-D049BDB15612}" destId="{2C77B69A-417E-4A58-9DC0-93CA291ED69C}" srcOrd="0" destOrd="0" presId="urn:microsoft.com/office/officeart/2005/8/layout/hierarchy1"/>
    <dgm:cxn modelId="{76177662-4052-4DE2-B0C9-F947187602A6}" type="presParOf" srcId="{89006BCB-3AF9-4599-AC33-D049BDB15612}" destId="{FAF62D9D-ADD8-4972-9B48-B3108D1E9D00}" srcOrd="1" destOrd="0" presId="urn:microsoft.com/office/officeart/2005/8/layout/hierarchy1"/>
    <dgm:cxn modelId="{A6056ADD-21E4-4880-98A7-198E2981E8B7}" type="presOf" srcId="{55B154A5-2FBB-4223-AAAD-2C0458757B01}" destId="{FAF62D9D-ADD8-4972-9B48-B3108D1E9D00}" srcOrd="0" destOrd="0" presId="urn:microsoft.com/office/officeart/2005/8/layout/hierarchy1"/>
    <dgm:cxn modelId="{72AC86F1-A748-46F9-8FAE-AAD9D1D04D50}" type="presParOf" srcId="{C8E8C3EE-1B49-43C9-99E0-14FD81E1BCDE}" destId="{8DD5E98C-F07B-4247-955E-748B2948BE90}" srcOrd="1" destOrd="1" presId="urn:microsoft.com/office/officeart/2005/8/layout/hierarchy1"/>
    <dgm:cxn modelId="{46631CC7-8BAB-470B-A9BF-E5E67F289840}" type="presParOf" srcId="{312FC1E0-2F60-46DA-B679-936481CDDF39}" destId="{4560FE38-563A-4C9F-BF9C-A36DF68E2FF7}" srcOrd="2" destOrd="1" presId="urn:microsoft.com/office/officeart/2005/8/layout/hierarchy1"/>
    <dgm:cxn modelId="{0C0B6CE6-2466-4A47-8292-8E1D4F8F61C6}" type="presOf" srcId="{415A62B7-47CE-4FDF-B32C-66752937891C}" destId="{4560FE38-563A-4C9F-BF9C-A36DF68E2FF7}" srcOrd="0" destOrd="0" presId="urn:microsoft.com/office/officeart/2005/8/layout/hierarchy1"/>
    <dgm:cxn modelId="{6955275E-EDFF-4E49-B80A-F49EB163CAD6}" type="presParOf" srcId="{312FC1E0-2F60-46DA-B679-936481CDDF39}" destId="{2536BCF0-CC58-4004-AB99-A96E79B07BB0}" srcOrd="3" destOrd="1" presId="urn:microsoft.com/office/officeart/2005/8/layout/hierarchy1"/>
    <dgm:cxn modelId="{C7FA8EED-15D0-4E47-B3EF-0882210CDA47}" type="presParOf" srcId="{2536BCF0-CC58-4004-AB99-A96E79B07BB0}" destId="{0841AC8E-BE13-4602-8DE1-BD772295A827}" srcOrd="0" destOrd="3" presId="urn:microsoft.com/office/officeart/2005/8/layout/hierarchy1"/>
    <dgm:cxn modelId="{427A9B8E-3128-466E-813E-8E69A93CFCB4}" type="presParOf" srcId="{0841AC8E-BE13-4602-8DE1-BD772295A827}" destId="{D955AD2F-12F3-4BEE-802E-4FFA295246A0}" srcOrd="0" destOrd="0" presId="urn:microsoft.com/office/officeart/2005/8/layout/hierarchy1"/>
    <dgm:cxn modelId="{8F2A537F-AF3E-4713-A68A-95D242B76258}" type="presParOf" srcId="{0841AC8E-BE13-4602-8DE1-BD772295A827}" destId="{16EBDA42-6872-4ABB-9BAA-D3DDEDD3E427}" srcOrd="1" destOrd="0" presId="urn:microsoft.com/office/officeart/2005/8/layout/hierarchy1"/>
    <dgm:cxn modelId="{7CD657BF-3D66-41E8-82B5-BBE9AAC832CB}" type="presOf" srcId="{CA434556-57B1-41CD-98F9-C6A97DB68A2B}" destId="{16EBDA42-6872-4ABB-9BAA-D3DDEDD3E427}" srcOrd="0" destOrd="0" presId="urn:microsoft.com/office/officeart/2005/8/layout/hierarchy1"/>
    <dgm:cxn modelId="{6FB4AC05-A6A0-462C-AC70-E06C2094BF22}" type="presParOf" srcId="{2536BCF0-CC58-4004-AB99-A96E79B07BB0}" destId="{D884BFFB-576B-458B-8114-D8BB9D649652}" srcOrd="1" destOrd="3" presId="urn:microsoft.com/office/officeart/2005/8/layout/hierarchy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17B9AAD-24D5-4918-8EDF-B332210074D7}" type="doc">
      <dgm:prSet loTypeId="hierarchy" loCatId="hierarchy" qsTypeId="urn:microsoft.com/office/officeart/2005/8/quickstyle/simple5" qsCatId="simple" csTypeId="urn:microsoft.com/office/officeart/2005/8/colors/accent1_2" csCatId="accent1" phldr="0"/>
      <dgm:spPr/>
      <dgm:t>
        <a:bodyPr/>
        <a:p>
          <a:endParaRPr lang="zh-CN" altLang="en-US"/>
        </a:p>
      </dgm:t>
    </dgm:pt>
    <dgm:pt modelId="{64128110-2BC2-4E83-AE3D-7442626E6916}">
      <dgm:prSet phldrT="[文本]" phldr="0" custT="1"/>
      <dgm:spPr/>
      <dgm:t>
        <a:bodyPr vert="horz" wrap="square"/>
        <a:p>
          <a:pPr>
            <a:lnSpc>
              <a:spcPct val="100000"/>
            </a:lnSpc>
            <a:spcBef>
              <a:spcPct val="0"/>
            </a:spcBef>
            <a:spcAft>
              <a:spcPct val="35000"/>
            </a:spcAft>
          </a:pPr>
          <a:r>
            <a:rPr lang="zh-CN" altLang="en-US" sz="2000">
              <a:latin typeface="微软雅黑" panose="020B0503020204020204" charset="-122"/>
              <a:ea typeface="微软雅黑" panose="020B0503020204020204" charset="-122"/>
            </a:rPr>
            <a:t>算法分类</a:t>
          </a:r>
          <a:endParaRPr lang="zh-CN" altLang="en-US" sz="2000">
            <a:latin typeface="微软雅黑" panose="020B0503020204020204" charset="-122"/>
            <a:ea typeface="微软雅黑" panose="020B0503020204020204" charset="-122"/>
          </a:endParaRPr>
        </a:p>
      </dgm:t>
    </dgm:pt>
    <dgm:pt modelId="{7C4D8020-E6A5-42B0-ACC1-F3A6FF2AC2B4}" cxnId="{084F2A1D-E7B8-4E77-B7AD-55AD3C8200E3}" type="parTrans">
      <dgm:prSet/>
      <dgm:spPr/>
      <dgm:t>
        <a:bodyPr/>
        <a:p>
          <a:endParaRPr lang="zh-CN" altLang="en-US"/>
        </a:p>
      </dgm:t>
    </dgm:pt>
    <dgm:pt modelId="{EC14B256-0355-49D6-9784-F21A5D6A7477}" cxnId="{084F2A1D-E7B8-4E77-B7AD-55AD3C8200E3}" type="sibTrans">
      <dgm:prSet/>
      <dgm:spPr/>
      <dgm:t>
        <a:bodyPr/>
        <a:p>
          <a:endParaRPr lang="zh-CN" altLang="en-US"/>
        </a:p>
      </dgm:t>
    </dgm:pt>
    <dgm:pt modelId="{37D77502-DD69-4FCD-BFD3-1B91FA3A0B41}">
      <dgm:prSet phldrT="[文本]" phldr="0" custT="1"/>
      <dgm:spPr/>
      <dgm:t>
        <a:bodyPr vert="horz" wrap="square"/>
        <a:p>
          <a:pPr>
            <a:lnSpc>
              <a:spcPct val="100000"/>
            </a:lnSpc>
            <a:spcBef>
              <a:spcPct val="0"/>
            </a:spcBef>
            <a:spcAft>
              <a:spcPct val="35000"/>
            </a:spcAft>
          </a:pPr>
          <a:r>
            <a:rPr lang="zh-CN" altLang="en-US" sz="2000">
              <a:latin typeface="微软雅黑" panose="020B0503020204020204" charset="-122"/>
              <a:ea typeface="微软雅黑" panose="020B0503020204020204" charset="-122"/>
              <a:cs typeface="微软雅黑" panose="020B0503020204020204" charset="-122"/>
            </a:rPr>
            <a:t>时间到达法（TOA）</a:t>
          </a:r>
          <a:r>
            <a:rPr lang="zh-CN" altLang="en-US" sz="2000">
              <a:latin typeface="微软雅黑" panose="020B0503020204020204" charset="-122"/>
              <a:ea typeface="微软雅黑" panose="020B0503020204020204" charset="-122"/>
              <a:cs typeface="微软雅黑" panose="020B0503020204020204" charset="-122"/>
            </a:rPr>
            <a:t/>
          </a:r>
          <a:endParaRPr lang="zh-CN" altLang="en-US" sz="2000">
            <a:latin typeface="微软雅黑" panose="020B0503020204020204" charset="-122"/>
            <a:ea typeface="微软雅黑" panose="020B0503020204020204" charset="-122"/>
            <a:cs typeface="微软雅黑" panose="020B0503020204020204" charset="-122"/>
          </a:endParaRPr>
        </a:p>
      </dgm:t>
    </dgm:pt>
    <dgm:pt modelId="{56E3332C-AB51-492A-BF41-0AEAAF10CB36}" cxnId="{196510C3-FBF0-43FA-981B-EBEE2CCECD2B}" type="parTrans">
      <dgm:prSet/>
      <dgm:spPr/>
      <dgm:t>
        <a:bodyPr/>
        <a:p>
          <a:endParaRPr lang="zh-CN" altLang="en-US"/>
        </a:p>
      </dgm:t>
    </dgm:pt>
    <dgm:pt modelId="{A79A0933-F266-4AC1-9DE1-FD7E900B09C8}" cxnId="{196510C3-FBF0-43FA-981B-EBEE2CCECD2B}" type="sibTrans">
      <dgm:prSet/>
      <dgm:spPr/>
      <dgm:t>
        <a:bodyPr/>
        <a:p>
          <a:endParaRPr lang="zh-CN" altLang="en-US"/>
        </a:p>
      </dgm:t>
    </dgm:pt>
    <dgm:pt modelId="{892D3162-A2DF-4CF8-B95C-D3B7C239C30D}">
      <dgm:prSet phldr="0" custT="1"/>
      <dgm:spPr/>
      <dgm:t>
        <a:bodyPr vert="horz" wrap="square"/>
        <a:p>
          <a:pPr>
            <a:lnSpc>
              <a:spcPct val="100000"/>
            </a:lnSpc>
            <a:spcBef>
              <a:spcPct val="0"/>
            </a:spcBef>
            <a:spcAft>
              <a:spcPct val="35000"/>
            </a:spcAft>
          </a:pPr>
          <a:r>
            <a:rPr altLang="en-US" sz="2000">
              <a:latin typeface="微软雅黑" panose="020B0503020204020204" charset="-122"/>
              <a:ea typeface="微软雅黑" panose="020B0503020204020204" charset="-122"/>
              <a:cs typeface="微软雅黑" panose="020B0503020204020204" charset="-122"/>
            </a:rPr>
            <a:t>时间</a:t>
          </a:r>
          <a:r>
            <a:rPr altLang="en-US" sz="2000">
              <a:latin typeface="微软雅黑" panose="020B0503020204020204" charset="-122"/>
              <a:ea typeface="微软雅黑" panose="020B0503020204020204" charset="-122"/>
              <a:cs typeface="微软雅黑" panose="020B0503020204020204" charset="-122"/>
            </a:rPr>
            <a:t>到达差法（TDOA</a:t>
          </a:r>
          <a:r>
            <a:rPr altLang="en-US" sz="2000">
              <a:latin typeface="微软雅黑" panose="020B0503020204020204" charset="-122"/>
              <a:ea typeface="微软雅黑" panose="020B0503020204020204" charset="-122"/>
              <a:cs typeface="微软雅黑" panose="020B0503020204020204" charset="-122"/>
            </a:rPr>
            <a:t>）</a:t>
          </a:r>
          <a:r>
            <a:rPr altLang="en-US" sz="2000">
              <a:latin typeface="微软雅黑" panose="020B0503020204020204" charset="-122"/>
              <a:ea typeface="微软雅黑" panose="020B0503020204020204" charset="-122"/>
              <a:cs typeface="微软雅黑" panose="020B0503020204020204" charset="-122"/>
            </a:rPr>
            <a:t/>
          </a:r>
          <a:endParaRPr altLang="en-US" sz="2000">
            <a:latin typeface="微软雅黑" panose="020B0503020204020204" charset="-122"/>
            <a:ea typeface="微软雅黑" panose="020B0503020204020204" charset="-122"/>
            <a:cs typeface="微软雅黑" panose="020B0503020204020204" charset="-122"/>
          </a:endParaRPr>
        </a:p>
      </dgm:t>
    </dgm:pt>
    <dgm:pt modelId="{97CE2939-66B6-4693-B5F0-1E311CA3C2F4}" cxnId="{0F2647AE-03E2-4D7C-B915-102DCD05FA9B}" type="parTrans">
      <dgm:prSet/>
      <dgm:spPr/>
    </dgm:pt>
    <dgm:pt modelId="{3C71BEC3-0DE9-4AA4-A4D6-27D88CA0FBD8}" cxnId="{0F2647AE-03E2-4D7C-B915-102DCD05FA9B}" type="sibTrans">
      <dgm:prSet/>
      <dgm:spPr/>
    </dgm:pt>
    <dgm:pt modelId="{225414B2-53D2-4CCB-AD59-0BC515E527AA}">
      <dgm:prSet phldr="0" custT="1"/>
      <dgm:spPr/>
      <dgm:t>
        <a:bodyPr vert="horz" wrap="square"/>
        <a:p>
          <a:pPr>
            <a:lnSpc>
              <a:spcPct val="100000"/>
            </a:lnSpc>
            <a:spcBef>
              <a:spcPct val="0"/>
            </a:spcBef>
            <a:spcAft>
              <a:spcPct val="35000"/>
            </a:spcAft>
          </a:pPr>
          <a:r>
            <a:rPr altLang="en-US" sz="2000">
              <a:latin typeface="微软雅黑" panose="020B0503020204020204" charset="-122"/>
              <a:ea typeface="微软雅黑" panose="020B0503020204020204" charset="-122"/>
              <a:cs typeface="微软雅黑" panose="020B0503020204020204" charset="-122"/>
            </a:rPr>
            <a:t>信号强度法（RSSI）</a:t>
          </a:r>
          <a:r>
            <a:rPr altLang="en-US" sz="2000">
              <a:latin typeface="微软雅黑" panose="020B0503020204020204" charset="-122"/>
              <a:ea typeface="微软雅黑" panose="020B0503020204020204" charset="-122"/>
              <a:cs typeface="微软雅黑" panose="020B0503020204020204" charset="-122"/>
            </a:rPr>
            <a:t/>
          </a:r>
          <a:endParaRPr altLang="en-US" sz="2000">
            <a:latin typeface="微软雅黑" panose="020B0503020204020204" charset="-122"/>
            <a:ea typeface="微软雅黑" panose="020B0503020204020204" charset="-122"/>
            <a:cs typeface="微软雅黑" panose="020B0503020204020204" charset="-122"/>
          </a:endParaRPr>
        </a:p>
      </dgm:t>
    </dgm:pt>
    <dgm:pt modelId="{AE9A5EF9-1567-473C-AA56-7A6A0E218969}" cxnId="{76B39BEC-7713-4172-ADFF-0DAF2A898087}" type="parTrans">
      <dgm:prSet/>
      <dgm:spPr/>
    </dgm:pt>
    <dgm:pt modelId="{D68D9FA9-DBF2-4376-BB90-DE107BBFF4A2}" cxnId="{76B39BEC-7713-4172-ADFF-0DAF2A898087}" type="sibTrans">
      <dgm:prSet/>
      <dgm:spPr/>
    </dgm:pt>
    <dgm:pt modelId="{81EE2E0C-6A5F-4B2C-ADA9-FDFFCB8C7AC8}">
      <dgm:prSet phldrT="[文本]" phldr="0" custT="1"/>
      <dgm:spPr/>
      <dgm:t>
        <a:bodyPr vert="horz" wrap="square"/>
        <a:p>
          <a:pPr>
            <a:lnSpc>
              <a:spcPct val="100000"/>
            </a:lnSpc>
            <a:spcBef>
              <a:spcPct val="0"/>
            </a:spcBef>
            <a:spcAft>
              <a:spcPct val="35000"/>
            </a:spcAft>
          </a:pPr>
          <a:r>
            <a:rPr lang="zh-CN" altLang="en-US" sz="2000">
              <a:latin typeface="微软雅黑" panose="020B0503020204020204" charset="-122"/>
              <a:ea typeface="微软雅黑" panose="020B0503020204020204" charset="-122"/>
              <a:cs typeface="微软雅黑" panose="020B0503020204020204" charset="-122"/>
            </a:rPr>
            <a:t>到达角度差法（AOA）</a:t>
          </a:r>
          <a:r>
            <a:rPr lang="zh-CN" altLang="en-US" sz="2000">
              <a:latin typeface="微软雅黑" panose="020B0503020204020204" charset="-122"/>
              <a:ea typeface="微软雅黑" panose="020B0503020204020204" charset="-122"/>
              <a:cs typeface="微软雅黑" panose="020B0503020204020204" charset="-122"/>
            </a:rPr>
            <a:t/>
          </a:r>
          <a:endParaRPr lang="zh-CN" altLang="en-US" sz="2000">
            <a:latin typeface="微软雅黑" panose="020B0503020204020204" charset="-122"/>
            <a:ea typeface="微软雅黑" panose="020B0503020204020204" charset="-122"/>
            <a:cs typeface="微软雅黑" panose="020B0503020204020204" charset="-122"/>
          </a:endParaRPr>
        </a:p>
      </dgm:t>
    </dgm:pt>
    <dgm:pt modelId="{01FF1330-6476-4A29-B36A-956B908B4DC2}" cxnId="{98B0AA13-FB83-42B2-B653-54DA485FE32A}" type="parTrans">
      <dgm:prSet/>
      <dgm:spPr/>
      <dgm:t>
        <a:bodyPr/>
        <a:p>
          <a:endParaRPr lang="zh-CN" altLang="en-US"/>
        </a:p>
      </dgm:t>
    </dgm:pt>
    <dgm:pt modelId="{72C2C69A-BE49-48A9-B607-A2F8C3C08133}" cxnId="{98B0AA13-FB83-42B2-B653-54DA485FE32A}" type="sibTrans">
      <dgm:prSet/>
      <dgm:spPr/>
      <dgm:t>
        <a:bodyPr/>
        <a:p>
          <a:endParaRPr lang="zh-CN" altLang="en-US"/>
        </a:p>
      </dgm:t>
    </dgm:pt>
    <dgm:pt modelId="{0F89BA2F-7FB1-47A4-B6A8-9A821D15E1C1}" type="pres">
      <dgm:prSet presAssocID="{C17B9AAD-24D5-4918-8EDF-B332210074D7}" presName="hierChild1" presStyleCnt="0">
        <dgm:presLayoutVars>
          <dgm:orgChart val="1"/>
          <dgm:chPref val="1"/>
          <dgm:dir/>
          <dgm:animOne val="branch"/>
          <dgm:animLvl val="lvl"/>
          <dgm:resizeHandles/>
        </dgm:presLayoutVars>
      </dgm:prSet>
      <dgm:spPr/>
    </dgm:pt>
    <dgm:pt modelId="{43B1D5CD-F6F5-420F-9336-DAB5AE405CAB}" type="pres">
      <dgm:prSet presAssocID="{64128110-2BC2-4E83-AE3D-7442626E6916}" presName="hierRoot1" presStyleCnt="0">
        <dgm:presLayoutVars>
          <dgm:hierBranch val="init"/>
        </dgm:presLayoutVars>
      </dgm:prSet>
      <dgm:spPr/>
    </dgm:pt>
    <dgm:pt modelId="{87C865EB-D9C7-4E5F-B312-83EF73AB58D0}" type="pres">
      <dgm:prSet presAssocID="{64128110-2BC2-4E83-AE3D-7442626E6916}" presName="rootComposite1" presStyleCnt="0"/>
      <dgm:spPr/>
    </dgm:pt>
    <dgm:pt modelId="{3F87A36D-B515-4CB3-9442-512F3C54FBDD}" type="pres">
      <dgm:prSet presAssocID="{64128110-2BC2-4E83-AE3D-7442626E6916}" presName="rootText1" presStyleLbl="node0" presStyleIdx="0" presStyleCnt="1">
        <dgm:presLayoutVars>
          <dgm:chPref val="3"/>
        </dgm:presLayoutVars>
      </dgm:prSet>
      <dgm:spPr/>
    </dgm:pt>
    <dgm:pt modelId="{C8EA578D-1EEF-4168-811C-C3CB6C46B153}" type="pres">
      <dgm:prSet presAssocID="{64128110-2BC2-4E83-AE3D-7442626E6916}" presName="rootConnector1" presStyleCnt="0"/>
      <dgm:spPr/>
    </dgm:pt>
    <dgm:pt modelId="{5BEABAEC-9F0C-4E39-AD8E-6628EFFC11DC}" type="pres">
      <dgm:prSet presAssocID="{64128110-2BC2-4E83-AE3D-7442626E6916}" presName="hierChild2" presStyleCnt="0"/>
      <dgm:spPr/>
    </dgm:pt>
    <dgm:pt modelId="{4336AD91-6774-4DB4-BDD0-A33B76AEE6B7}" type="pres">
      <dgm:prSet presAssocID="{56E3332C-AB51-492A-BF41-0AEAAF10CB36}" presName="Name37" presStyleLbl="parChTrans1D2" presStyleIdx="0" presStyleCnt="4"/>
      <dgm:spPr/>
    </dgm:pt>
    <dgm:pt modelId="{9DFAC067-11BC-4885-918F-10D0401D4F77}" type="pres">
      <dgm:prSet presAssocID="{37D77502-DD69-4FCD-BFD3-1B91FA3A0B41}" presName="hierRoot2" presStyleCnt="0">
        <dgm:presLayoutVars>
          <dgm:hierBranch val="init"/>
        </dgm:presLayoutVars>
      </dgm:prSet>
      <dgm:spPr/>
    </dgm:pt>
    <dgm:pt modelId="{3798E192-B322-4C1D-A304-A3A890D1C199}" type="pres">
      <dgm:prSet presAssocID="{37D77502-DD69-4FCD-BFD3-1B91FA3A0B41}" presName="rootComposite" presStyleCnt="0"/>
      <dgm:spPr/>
    </dgm:pt>
    <dgm:pt modelId="{AFBE47F0-7A8F-4C93-AF1D-8BA2F7BEC08C}" type="pres">
      <dgm:prSet presAssocID="{37D77502-DD69-4FCD-BFD3-1B91FA3A0B41}" presName="rootText" presStyleLbl="node2" presStyleIdx="0" presStyleCnt="4">
        <dgm:presLayoutVars>
          <dgm:chPref val="3"/>
        </dgm:presLayoutVars>
      </dgm:prSet>
      <dgm:spPr/>
    </dgm:pt>
    <dgm:pt modelId="{2445C7C8-45D2-4D23-B6BE-965FFAF23B88}" type="pres">
      <dgm:prSet presAssocID="{37D77502-DD69-4FCD-BFD3-1B91FA3A0B41}" presName="rootConnector" presStyleCnt="0"/>
      <dgm:spPr/>
    </dgm:pt>
    <dgm:pt modelId="{B814C46B-2953-4DFE-86D5-6641B5D8BDFD}" type="pres">
      <dgm:prSet presAssocID="{37D77502-DD69-4FCD-BFD3-1B91FA3A0B41}" presName="hierChild4" presStyleCnt="0"/>
      <dgm:spPr/>
    </dgm:pt>
    <dgm:pt modelId="{8C5F1B03-FD37-43EA-A7E6-8885D7520042}" type="pres">
      <dgm:prSet presAssocID="{37D77502-DD69-4FCD-BFD3-1B91FA3A0B41}" presName="hierChild5" presStyleCnt="0"/>
      <dgm:spPr/>
    </dgm:pt>
    <dgm:pt modelId="{A821C77F-7A2C-4DDE-9291-69407393C5AF}" type="pres">
      <dgm:prSet presAssocID="{97CE2939-66B6-4693-B5F0-1E311CA3C2F4}" presName="Name37" presStyleLbl="parChTrans1D2" presStyleIdx="1" presStyleCnt="4"/>
      <dgm:spPr/>
    </dgm:pt>
    <dgm:pt modelId="{EED81CE0-06F5-45E7-AF56-9F1D67AE7EC4}" type="pres">
      <dgm:prSet presAssocID="{892D3162-A2DF-4CF8-B95C-D3B7C239C30D}" presName="hierRoot2" presStyleCnt="0">
        <dgm:presLayoutVars>
          <dgm:hierBranch val="init"/>
        </dgm:presLayoutVars>
      </dgm:prSet>
      <dgm:spPr/>
    </dgm:pt>
    <dgm:pt modelId="{EAA62933-3942-409A-AD90-E6B6A6439D31}" type="pres">
      <dgm:prSet presAssocID="{892D3162-A2DF-4CF8-B95C-D3B7C239C30D}" presName="rootComposite" presStyleCnt="0"/>
      <dgm:spPr/>
    </dgm:pt>
    <dgm:pt modelId="{0181AB25-17E8-4729-A19A-3FF1E071EE6F}" type="pres">
      <dgm:prSet presAssocID="{892D3162-A2DF-4CF8-B95C-D3B7C239C30D}" presName="rootText" presStyleLbl="node2" presStyleIdx="1" presStyleCnt="4">
        <dgm:presLayoutVars>
          <dgm:chPref val="3"/>
        </dgm:presLayoutVars>
      </dgm:prSet>
      <dgm:spPr/>
    </dgm:pt>
    <dgm:pt modelId="{B1C89635-357A-4930-8518-AD602AC1319B}" type="pres">
      <dgm:prSet presAssocID="{892D3162-A2DF-4CF8-B95C-D3B7C239C30D}" presName="rootConnector" presStyleCnt="0"/>
      <dgm:spPr/>
    </dgm:pt>
    <dgm:pt modelId="{CB03FD54-4A7D-4108-8D7E-9DB7FA2BB864}" type="pres">
      <dgm:prSet presAssocID="{892D3162-A2DF-4CF8-B95C-D3B7C239C30D}" presName="hierChild4" presStyleCnt="0"/>
      <dgm:spPr/>
    </dgm:pt>
    <dgm:pt modelId="{A488E871-6B59-459E-AC8B-9AF600F4D664}" type="pres">
      <dgm:prSet presAssocID="{892D3162-A2DF-4CF8-B95C-D3B7C239C30D}" presName="hierChild5" presStyleCnt="0"/>
      <dgm:spPr/>
    </dgm:pt>
    <dgm:pt modelId="{AD8E07B5-0CCB-4B74-973B-4DFE26EA7175}" type="pres">
      <dgm:prSet presAssocID="{AE9A5EF9-1567-473C-AA56-7A6A0E218969}" presName="Name37" presStyleLbl="parChTrans1D2" presStyleIdx="2" presStyleCnt="4"/>
      <dgm:spPr/>
    </dgm:pt>
    <dgm:pt modelId="{D1F4A0EA-29F9-4516-A579-9088A2038434}" type="pres">
      <dgm:prSet presAssocID="{225414B2-53D2-4CCB-AD59-0BC515E527AA}" presName="hierRoot2" presStyleCnt="0">
        <dgm:presLayoutVars>
          <dgm:hierBranch val="init"/>
        </dgm:presLayoutVars>
      </dgm:prSet>
      <dgm:spPr/>
    </dgm:pt>
    <dgm:pt modelId="{D069390D-64F6-4550-B66D-D531B41B7640}" type="pres">
      <dgm:prSet presAssocID="{225414B2-53D2-4CCB-AD59-0BC515E527AA}" presName="rootComposite" presStyleCnt="0"/>
      <dgm:spPr/>
    </dgm:pt>
    <dgm:pt modelId="{1BB13D90-3081-4500-ACC4-7BC0FE848E98}" type="pres">
      <dgm:prSet presAssocID="{225414B2-53D2-4CCB-AD59-0BC515E527AA}" presName="rootText" presStyleLbl="node2" presStyleIdx="2" presStyleCnt="4">
        <dgm:presLayoutVars>
          <dgm:chPref val="3"/>
        </dgm:presLayoutVars>
      </dgm:prSet>
      <dgm:spPr/>
    </dgm:pt>
    <dgm:pt modelId="{3B2A3768-92F8-4DE9-AD17-CFB323EB14B5}" type="pres">
      <dgm:prSet presAssocID="{225414B2-53D2-4CCB-AD59-0BC515E527AA}" presName="rootConnector" presStyleCnt="0"/>
      <dgm:spPr/>
    </dgm:pt>
    <dgm:pt modelId="{4C71293C-F1C7-4677-849F-3A4A7C362691}" type="pres">
      <dgm:prSet presAssocID="{225414B2-53D2-4CCB-AD59-0BC515E527AA}" presName="hierChild4" presStyleCnt="0"/>
      <dgm:spPr/>
    </dgm:pt>
    <dgm:pt modelId="{35E855DE-0160-4B2A-9C53-DD83160009CE}" type="pres">
      <dgm:prSet presAssocID="{225414B2-53D2-4CCB-AD59-0BC515E527AA}" presName="hierChild5" presStyleCnt="0"/>
      <dgm:spPr/>
    </dgm:pt>
    <dgm:pt modelId="{F3FBFC0D-1C10-482A-B755-432B7B102F58}" type="pres">
      <dgm:prSet presAssocID="{01FF1330-6476-4A29-B36A-956B908B4DC2}" presName="Name37" presStyleLbl="parChTrans1D2" presStyleIdx="3" presStyleCnt="4"/>
      <dgm:spPr/>
    </dgm:pt>
    <dgm:pt modelId="{55EB3F4A-D96C-45F8-A083-E0A674B482EF}" type="pres">
      <dgm:prSet presAssocID="{81EE2E0C-6A5F-4B2C-ADA9-FDFFCB8C7AC8}" presName="hierRoot2" presStyleCnt="0">
        <dgm:presLayoutVars>
          <dgm:hierBranch val="init"/>
        </dgm:presLayoutVars>
      </dgm:prSet>
      <dgm:spPr/>
    </dgm:pt>
    <dgm:pt modelId="{26427A8A-8184-401A-BA5F-B732C715EED7}" type="pres">
      <dgm:prSet presAssocID="{81EE2E0C-6A5F-4B2C-ADA9-FDFFCB8C7AC8}" presName="rootComposite" presStyleCnt="0"/>
      <dgm:spPr/>
    </dgm:pt>
    <dgm:pt modelId="{CD29CA80-3F78-4D10-B0B9-E1DB408EE544}" type="pres">
      <dgm:prSet presAssocID="{81EE2E0C-6A5F-4B2C-ADA9-FDFFCB8C7AC8}" presName="rootText" presStyleLbl="node2" presStyleIdx="3" presStyleCnt="4">
        <dgm:presLayoutVars>
          <dgm:chPref val="3"/>
        </dgm:presLayoutVars>
      </dgm:prSet>
      <dgm:spPr/>
    </dgm:pt>
    <dgm:pt modelId="{64484104-CFD4-449D-95B4-82574E1BEAC9}" type="pres">
      <dgm:prSet presAssocID="{81EE2E0C-6A5F-4B2C-ADA9-FDFFCB8C7AC8}" presName="rootConnector" presStyleCnt="0"/>
      <dgm:spPr/>
    </dgm:pt>
    <dgm:pt modelId="{03ED9A96-D917-442C-960F-6C2655E777D9}" type="pres">
      <dgm:prSet presAssocID="{81EE2E0C-6A5F-4B2C-ADA9-FDFFCB8C7AC8}" presName="hierChild4" presStyleCnt="0"/>
      <dgm:spPr/>
    </dgm:pt>
    <dgm:pt modelId="{07BBFBE8-D4F9-47E6-AB6D-6C2BA5426163}" type="pres">
      <dgm:prSet presAssocID="{81EE2E0C-6A5F-4B2C-ADA9-FDFFCB8C7AC8}" presName="hierChild5" presStyleCnt="0"/>
      <dgm:spPr/>
    </dgm:pt>
    <dgm:pt modelId="{4AECC906-F21A-45D0-9402-FE140FA9EBA5}" type="pres">
      <dgm:prSet presAssocID="{64128110-2BC2-4E83-AE3D-7442626E6916}" presName="hierChild3" presStyleCnt="0"/>
      <dgm:spPr/>
    </dgm:pt>
  </dgm:ptLst>
  <dgm:cxnLst>
    <dgm:cxn modelId="{084F2A1D-E7B8-4E77-B7AD-55AD3C8200E3}" srcId="{C17B9AAD-24D5-4918-8EDF-B332210074D7}" destId="{64128110-2BC2-4E83-AE3D-7442626E6916}" srcOrd="0" destOrd="0" parTransId="{7C4D8020-E6A5-42B0-ACC1-F3A6FF2AC2B4}" sibTransId="{EC14B256-0355-49D6-9784-F21A5D6A7477}"/>
    <dgm:cxn modelId="{196510C3-FBF0-43FA-981B-EBEE2CCECD2B}" srcId="{64128110-2BC2-4E83-AE3D-7442626E6916}" destId="{37D77502-DD69-4FCD-BFD3-1B91FA3A0B41}" srcOrd="0" destOrd="0" parTransId="{56E3332C-AB51-492A-BF41-0AEAAF10CB36}" sibTransId="{A79A0933-F266-4AC1-9DE1-FD7E900B09C8}"/>
    <dgm:cxn modelId="{0F2647AE-03E2-4D7C-B915-102DCD05FA9B}" srcId="{64128110-2BC2-4E83-AE3D-7442626E6916}" destId="{892D3162-A2DF-4CF8-B95C-D3B7C239C30D}" srcOrd="1" destOrd="0" parTransId="{97CE2939-66B6-4693-B5F0-1E311CA3C2F4}" sibTransId="{3C71BEC3-0DE9-4AA4-A4D6-27D88CA0FBD8}"/>
    <dgm:cxn modelId="{76B39BEC-7713-4172-ADFF-0DAF2A898087}" srcId="{64128110-2BC2-4E83-AE3D-7442626E6916}" destId="{225414B2-53D2-4CCB-AD59-0BC515E527AA}" srcOrd="2" destOrd="0" parTransId="{AE9A5EF9-1567-473C-AA56-7A6A0E218969}" sibTransId="{D68D9FA9-DBF2-4376-BB90-DE107BBFF4A2}"/>
    <dgm:cxn modelId="{98B0AA13-FB83-42B2-B653-54DA485FE32A}" srcId="{64128110-2BC2-4E83-AE3D-7442626E6916}" destId="{81EE2E0C-6A5F-4B2C-ADA9-FDFFCB8C7AC8}" srcOrd="3" destOrd="0" parTransId="{01FF1330-6476-4A29-B36A-956B908B4DC2}" sibTransId="{72C2C69A-BE49-48A9-B607-A2F8C3C08133}"/>
    <dgm:cxn modelId="{7FAA09C0-94BB-43A2-A7D6-9745D409FCD8}" type="presOf" srcId="{C17B9AAD-24D5-4918-8EDF-B332210074D7}" destId="{0F89BA2F-7FB1-47A4-B6A8-9A821D15E1C1}" srcOrd="0" destOrd="0" presId="urn:microsoft.com/office/officeart/2005/8/layout/orgChart1"/>
    <dgm:cxn modelId="{C41019D1-585A-4AD5-A3CE-9BA6AC758FA7}" type="presParOf" srcId="{0F89BA2F-7FB1-47A4-B6A8-9A821D15E1C1}" destId="{43B1D5CD-F6F5-420F-9336-DAB5AE405CAB}" srcOrd="0" destOrd="0" presId="urn:microsoft.com/office/officeart/2005/8/layout/orgChart1"/>
    <dgm:cxn modelId="{995B6C4B-FC71-4E93-89A1-FA716D543F6A}" type="presParOf" srcId="{43B1D5CD-F6F5-420F-9336-DAB5AE405CAB}" destId="{87C865EB-D9C7-4E5F-B312-83EF73AB58D0}" srcOrd="0" destOrd="0" presId="urn:microsoft.com/office/officeart/2005/8/layout/orgChart1"/>
    <dgm:cxn modelId="{BE021A8C-325B-44DA-B824-DE1443F9A9B5}" type="presOf" srcId="{64128110-2BC2-4E83-AE3D-7442626E6916}" destId="{87C865EB-D9C7-4E5F-B312-83EF73AB58D0}" srcOrd="0" destOrd="0" presId="urn:microsoft.com/office/officeart/2005/8/layout/orgChart1"/>
    <dgm:cxn modelId="{9C87F1A0-2BDE-467E-99CB-9E2D05CA1E8A}" type="presParOf" srcId="{87C865EB-D9C7-4E5F-B312-83EF73AB58D0}" destId="{3F87A36D-B515-4CB3-9442-512F3C54FBDD}" srcOrd="0" destOrd="0" presId="urn:microsoft.com/office/officeart/2005/8/layout/orgChart1"/>
    <dgm:cxn modelId="{169D885B-ACA7-4FED-8ABA-4C02D30289D9}" type="presOf" srcId="{64128110-2BC2-4E83-AE3D-7442626E6916}" destId="{3F87A36D-B515-4CB3-9442-512F3C54FBDD}" srcOrd="0" destOrd="0" presId="urn:microsoft.com/office/officeart/2005/8/layout/orgChart1"/>
    <dgm:cxn modelId="{CAF463E2-33A3-4B70-9060-A79DF22ED4AA}" type="presParOf" srcId="{87C865EB-D9C7-4E5F-B312-83EF73AB58D0}" destId="{C8EA578D-1EEF-4168-811C-C3CB6C46B153}" srcOrd="1" destOrd="0" presId="urn:microsoft.com/office/officeart/2005/8/layout/orgChart1"/>
    <dgm:cxn modelId="{C17BC492-450F-48BB-B739-E3DC1125D8DD}" type="presOf" srcId="{64128110-2BC2-4E83-AE3D-7442626E6916}" destId="{C8EA578D-1EEF-4168-811C-C3CB6C46B153}" srcOrd="0" destOrd="0" presId="urn:microsoft.com/office/officeart/2005/8/layout/orgChart1"/>
    <dgm:cxn modelId="{164F1593-18B0-4152-B15F-6280BFEDBDC0}" type="presParOf" srcId="{43B1D5CD-F6F5-420F-9336-DAB5AE405CAB}" destId="{5BEABAEC-9F0C-4E39-AD8E-6628EFFC11DC}" srcOrd="1" destOrd="0" presId="urn:microsoft.com/office/officeart/2005/8/layout/orgChart1"/>
    <dgm:cxn modelId="{D7997D9E-7F70-4B9B-B79E-E069BFA46E7A}" type="presParOf" srcId="{5BEABAEC-9F0C-4E39-AD8E-6628EFFC11DC}" destId="{4336AD91-6774-4DB4-BDD0-A33B76AEE6B7}" srcOrd="0" destOrd="1" presId="urn:microsoft.com/office/officeart/2005/8/layout/orgChart1"/>
    <dgm:cxn modelId="{27A09B55-A998-4B44-92AC-732AD9057A81}" type="presOf" srcId="{56E3332C-AB51-492A-BF41-0AEAAF10CB36}" destId="{4336AD91-6774-4DB4-BDD0-A33B76AEE6B7}" srcOrd="0" destOrd="0" presId="urn:microsoft.com/office/officeart/2005/8/layout/orgChart1"/>
    <dgm:cxn modelId="{05834F5B-F70B-41F5-91BD-3CCF16565E5C}" type="presParOf" srcId="{5BEABAEC-9F0C-4E39-AD8E-6628EFFC11DC}" destId="{9DFAC067-11BC-4885-918F-10D0401D4F77}" srcOrd="1" destOrd="1" presId="urn:microsoft.com/office/officeart/2005/8/layout/orgChart1"/>
    <dgm:cxn modelId="{56600F26-4F49-4AA0-9771-87851A861F79}" type="presParOf" srcId="{9DFAC067-11BC-4885-918F-10D0401D4F77}" destId="{3798E192-B322-4C1D-A304-A3A890D1C199}" srcOrd="0" destOrd="1" presId="urn:microsoft.com/office/officeart/2005/8/layout/orgChart1"/>
    <dgm:cxn modelId="{90521346-360A-4DFF-AAAA-513EA1AE4FA7}" type="presOf" srcId="{37D77502-DD69-4FCD-BFD3-1B91FA3A0B41}" destId="{3798E192-B322-4C1D-A304-A3A890D1C199}" srcOrd="0" destOrd="0" presId="urn:microsoft.com/office/officeart/2005/8/layout/orgChart1"/>
    <dgm:cxn modelId="{5147990F-D816-4A24-B25F-216D716C2C47}" type="presParOf" srcId="{3798E192-B322-4C1D-A304-A3A890D1C199}" destId="{AFBE47F0-7A8F-4C93-AF1D-8BA2F7BEC08C}" srcOrd="0" destOrd="0" presId="urn:microsoft.com/office/officeart/2005/8/layout/orgChart1"/>
    <dgm:cxn modelId="{223C9517-919E-41A7-940B-C340AFE1B3D8}" type="presOf" srcId="{37D77502-DD69-4FCD-BFD3-1B91FA3A0B41}" destId="{AFBE47F0-7A8F-4C93-AF1D-8BA2F7BEC08C}" srcOrd="0" destOrd="0" presId="urn:microsoft.com/office/officeart/2005/8/layout/orgChart1"/>
    <dgm:cxn modelId="{52E24E5C-7E8D-4071-A1EC-50293EC2EC44}" type="presParOf" srcId="{3798E192-B322-4C1D-A304-A3A890D1C199}" destId="{2445C7C8-45D2-4D23-B6BE-965FFAF23B88}" srcOrd="1" destOrd="0" presId="urn:microsoft.com/office/officeart/2005/8/layout/orgChart1"/>
    <dgm:cxn modelId="{E8934366-1F0C-43C6-8CC3-A1AB5CA9AAEC}" type="presOf" srcId="{37D77502-DD69-4FCD-BFD3-1B91FA3A0B41}" destId="{2445C7C8-45D2-4D23-B6BE-965FFAF23B88}" srcOrd="0" destOrd="0" presId="urn:microsoft.com/office/officeart/2005/8/layout/orgChart1"/>
    <dgm:cxn modelId="{96717358-3DF8-4161-9539-DD20F47167BB}" type="presParOf" srcId="{9DFAC067-11BC-4885-918F-10D0401D4F77}" destId="{B814C46B-2953-4DFE-86D5-6641B5D8BDFD}" srcOrd="1" destOrd="1" presId="urn:microsoft.com/office/officeart/2005/8/layout/orgChart1"/>
    <dgm:cxn modelId="{F53068C7-3118-46E8-A0F0-413C24AD068C}" type="presParOf" srcId="{9DFAC067-11BC-4885-918F-10D0401D4F77}" destId="{8C5F1B03-FD37-43EA-A7E6-8885D7520042}" srcOrd="2" destOrd="1" presId="urn:microsoft.com/office/officeart/2005/8/layout/orgChart1"/>
    <dgm:cxn modelId="{57425F23-F427-49AF-9C6E-46C754EE481F}" type="presParOf" srcId="{5BEABAEC-9F0C-4E39-AD8E-6628EFFC11DC}" destId="{A821C77F-7A2C-4DDE-9291-69407393C5AF}" srcOrd="2" destOrd="1" presId="urn:microsoft.com/office/officeart/2005/8/layout/orgChart1"/>
    <dgm:cxn modelId="{2C75EAE8-F924-43F1-821D-A49F396EA7B1}" type="presOf" srcId="{97CE2939-66B6-4693-B5F0-1E311CA3C2F4}" destId="{A821C77F-7A2C-4DDE-9291-69407393C5AF}" srcOrd="0" destOrd="0" presId="urn:microsoft.com/office/officeart/2005/8/layout/orgChart1"/>
    <dgm:cxn modelId="{3D18EEF0-C5B7-4232-B1B7-B5B4D67A3517}" type="presParOf" srcId="{5BEABAEC-9F0C-4E39-AD8E-6628EFFC11DC}" destId="{EED81CE0-06F5-45E7-AF56-9F1D67AE7EC4}" srcOrd="3" destOrd="1" presId="urn:microsoft.com/office/officeart/2005/8/layout/orgChart1"/>
    <dgm:cxn modelId="{BF6C01FE-43F3-4043-84D6-CFC9FE727F67}" type="presParOf" srcId="{EED81CE0-06F5-45E7-AF56-9F1D67AE7EC4}" destId="{EAA62933-3942-409A-AD90-E6B6A6439D31}" srcOrd="0" destOrd="3" presId="urn:microsoft.com/office/officeart/2005/8/layout/orgChart1"/>
    <dgm:cxn modelId="{B5D915DC-9922-43E1-93E8-823AA8C818F5}" type="presOf" srcId="{892D3162-A2DF-4CF8-B95C-D3B7C239C30D}" destId="{EAA62933-3942-409A-AD90-E6B6A6439D31}" srcOrd="0" destOrd="0" presId="urn:microsoft.com/office/officeart/2005/8/layout/orgChart1"/>
    <dgm:cxn modelId="{A8C29E27-5064-4938-AA55-6FBCB94B979F}" type="presParOf" srcId="{EAA62933-3942-409A-AD90-E6B6A6439D31}" destId="{0181AB25-17E8-4729-A19A-3FF1E071EE6F}" srcOrd="0" destOrd="0" presId="urn:microsoft.com/office/officeart/2005/8/layout/orgChart1"/>
    <dgm:cxn modelId="{3DAB8AA8-869F-45D4-AE75-18C6ECA0806C}" type="presOf" srcId="{892D3162-A2DF-4CF8-B95C-D3B7C239C30D}" destId="{0181AB25-17E8-4729-A19A-3FF1E071EE6F}" srcOrd="0" destOrd="0" presId="urn:microsoft.com/office/officeart/2005/8/layout/orgChart1"/>
    <dgm:cxn modelId="{A394F3C1-74B9-4EA4-A802-17FCCDFF012F}" type="presParOf" srcId="{EAA62933-3942-409A-AD90-E6B6A6439D31}" destId="{B1C89635-357A-4930-8518-AD602AC1319B}" srcOrd="1" destOrd="0" presId="urn:microsoft.com/office/officeart/2005/8/layout/orgChart1"/>
    <dgm:cxn modelId="{55BA5029-6D7E-4453-ABED-99DD9C4379D3}" type="presOf" srcId="{892D3162-A2DF-4CF8-B95C-D3B7C239C30D}" destId="{B1C89635-357A-4930-8518-AD602AC1319B}" srcOrd="0" destOrd="0" presId="urn:microsoft.com/office/officeart/2005/8/layout/orgChart1"/>
    <dgm:cxn modelId="{52C9D3D3-221A-47C7-BFFF-1FCFC3B94746}" type="presParOf" srcId="{EED81CE0-06F5-45E7-AF56-9F1D67AE7EC4}" destId="{CB03FD54-4A7D-4108-8D7E-9DB7FA2BB864}" srcOrd="1" destOrd="3" presId="urn:microsoft.com/office/officeart/2005/8/layout/orgChart1"/>
    <dgm:cxn modelId="{F3CBFFBA-E0C1-4824-A82D-32E0D544F298}" type="presParOf" srcId="{EED81CE0-06F5-45E7-AF56-9F1D67AE7EC4}" destId="{A488E871-6B59-459E-AC8B-9AF600F4D664}" srcOrd="2" destOrd="3" presId="urn:microsoft.com/office/officeart/2005/8/layout/orgChart1"/>
    <dgm:cxn modelId="{B7C7935F-68F1-4D1A-A740-CD592C40BA28}" type="presParOf" srcId="{5BEABAEC-9F0C-4E39-AD8E-6628EFFC11DC}" destId="{AD8E07B5-0CCB-4B74-973B-4DFE26EA7175}" srcOrd="4" destOrd="1" presId="urn:microsoft.com/office/officeart/2005/8/layout/orgChart1"/>
    <dgm:cxn modelId="{2661162C-9EFC-4CF1-9F2F-86B039401BED}" type="presOf" srcId="{AE9A5EF9-1567-473C-AA56-7A6A0E218969}" destId="{AD8E07B5-0CCB-4B74-973B-4DFE26EA7175}" srcOrd="0" destOrd="0" presId="urn:microsoft.com/office/officeart/2005/8/layout/orgChart1"/>
    <dgm:cxn modelId="{34709C12-23AC-4B89-BB35-5F27B01173C6}" type="presParOf" srcId="{5BEABAEC-9F0C-4E39-AD8E-6628EFFC11DC}" destId="{D1F4A0EA-29F9-4516-A579-9088A2038434}" srcOrd="5" destOrd="1" presId="urn:microsoft.com/office/officeart/2005/8/layout/orgChart1"/>
    <dgm:cxn modelId="{DFC32FF2-B9D6-4AED-B86B-C469B29B1140}" type="presParOf" srcId="{D1F4A0EA-29F9-4516-A579-9088A2038434}" destId="{D069390D-64F6-4550-B66D-D531B41B7640}" srcOrd="0" destOrd="5" presId="urn:microsoft.com/office/officeart/2005/8/layout/orgChart1"/>
    <dgm:cxn modelId="{30F65FE9-7DC7-4862-B7D7-AEB9BB732B5A}" type="presOf" srcId="{225414B2-53D2-4CCB-AD59-0BC515E527AA}" destId="{D069390D-64F6-4550-B66D-D531B41B7640}" srcOrd="0" destOrd="0" presId="urn:microsoft.com/office/officeart/2005/8/layout/orgChart1"/>
    <dgm:cxn modelId="{79290292-475E-4347-A6EA-D35BE581D07F}" type="presParOf" srcId="{D069390D-64F6-4550-B66D-D531B41B7640}" destId="{1BB13D90-3081-4500-ACC4-7BC0FE848E98}" srcOrd="0" destOrd="0" presId="urn:microsoft.com/office/officeart/2005/8/layout/orgChart1"/>
    <dgm:cxn modelId="{84D06D8F-5BCA-4C3C-965B-BDDFA847AB3C}" type="presOf" srcId="{225414B2-53D2-4CCB-AD59-0BC515E527AA}" destId="{1BB13D90-3081-4500-ACC4-7BC0FE848E98}" srcOrd="0" destOrd="0" presId="urn:microsoft.com/office/officeart/2005/8/layout/orgChart1"/>
    <dgm:cxn modelId="{ABC5B1C6-E0C7-479E-A784-1CEFEFDC34B3}" type="presParOf" srcId="{D069390D-64F6-4550-B66D-D531B41B7640}" destId="{3B2A3768-92F8-4DE9-AD17-CFB323EB14B5}" srcOrd="1" destOrd="0" presId="urn:microsoft.com/office/officeart/2005/8/layout/orgChart1"/>
    <dgm:cxn modelId="{B23041AD-437A-4D0F-8D65-29734A5AB898}" type="presOf" srcId="{225414B2-53D2-4CCB-AD59-0BC515E527AA}" destId="{3B2A3768-92F8-4DE9-AD17-CFB323EB14B5}" srcOrd="0" destOrd="0" presId="urn:microsoft.com/office/officeart/2005/8/layout/orgChart1"/>
    <dgm:cxn modelId="{55D6129A-316E-41DD-ACDD-11730DEDDFA2}" type="presParOf" srcId="{D1F4A0EA-29F9-4516-A579-9088A2038434}" destId="{4C71293C-F1C7-4677-849F-3A4A7C362691}" srcOrd="1" destOrd="5" presId="urn:microsoft.com/office/officeart/2005/8/layout/orgChart1"/>
    <dgm:cxn modelId="{3069A5DB-8456-4A9B-8F3A-AC0C163D4462}" type="presParOf" srcId="{D1F4A0EA-29F9-4516-A579-9088A2038434}" destId="{35E855DE-0160-4B2A-9C53-DD83160009CE}" srcOrd="2" destOrd="5" presId="urn:microsoft.com/office/officeart/2005/8/layout/orgChart1"/>
    <dgm:cxn modelId="{E19530CF-8A53-4083-9EB0-5C134B101285}" type="presParOf" srcId="{5BEABAEC-9F0C-4E39-AD8E-6628EFFC11DC}" destId="{F3FBFC0D-1C10-482A-B755-432B7B102F58}" srcOrd="6" destOrd="1" presId="urn:microsoft.com/office/officeart/2005/8/layout/orgChart1"/>
    <dgm:cxn modelId="{C15F2FD8-C7B8-4FF6-87A9-90115F3BB988}" type="presOf" srcId="{01FF1330-6476-4A29-B36A-956B908B4DC2}" destId="{F3FBFC0D-1C10-482A-B755-432B7B102F58}" srcOrd="0" destOrd="0" presId="urn:microsoft.com/office/officeart/2005/8/layout/orgChart1"/>
    <dgm:cxn modelId="{C0390FEF-FED3-4452-B81C-E2E7C66F5C78}" type="presParOf" srcId="{5BEABAEC-9F0C-4E39-AD8E-6628EFFC11DC}" destId="{55EB3F4A-D96C-45F8-A083-E0A674B482EF}" srcOrd="7" destOrd="1" presId="urn:microsoft.com/office/officeart/2005/8/layout/orgChart1"/>
    <dgm:cxn modelId="{98B2FF88-E156-404A-B533-470484800732}" type="presParOf" srcId="{55EB3F4A-D96C-45F8-A083-E0A674B482EF}" destId="{26427A8A-8184-401A-BA5F-B732C715EED7}" srcOrd="0" destOrd="7" presId="urn:microsoft.com/office/officeart/2005/8/layout/orgChart1"/>
    <dgm:cxn modelId="{AFE3F8E6-511B-48DD-9EBE-3D61B57B0C5E}" type="presOf" srcId="{81EE2E0C-6A5F-4B2C-ADA9-FDFFCB8C7AC8}" destId="{26427A8A-8184-401A-BA5F-B732C715EED7}" srcOrd="0" destOrd="0" presId="urn:microsoft.com/office/officeart/2005/8/layout/orgChart1"/>
    <dgm:cxn modelId="{D27C5D8E-AFF5-4FAC-B6E8-22DE49DC9E0F}" type="presParOf" srcId="{26427A8A-8184-401A-BA5F-B732C715EED7}" destId="{CD29CA80-3F78-4D10-B0B9-E1DB408EE544}" srcOrd="0" destOrd="0" presId="urn:microsoft.com/office/officeart/2005/8/layout/orgChart1"/>
    <dgm:cxn modelId="{C98B03D2-FA14-4BFD-A2EF-92859C7C5764}" type="presOf" srcId="{81EE2E0C-6A5F-4B2C-ADA9-FDFFCB8C7AC8}" destId="{CD29CA80-3F78-4D10-B0B9-E1DB408EE544}" srcOrd="0" destOrd="0" presId="urn:microsoft.com/office/officeart/2005/8/layout/orgChart1"/>
    <dgm:cxn modelId="{01131DB1-85D2-4176-B446-81EA8E2BEFEB}" type="presParOf" srcId="{26427A8A-8184-401A-BA5F-B732C715EED7}" destId="{64484104-CFD4-449D-95B4-82574E1BEAC9}" srcOrd="1" destOrd="0" presId="urn:microsoft.com/office/officeart/2005/8/layout/orgChart1"/>
    <dgm:cxn modelId="{AF92510E-26AE-435D-AFC5-C2BE5CB084DF}" type="presOf" srcId="{81EE2E0C-6A5F-4B2C-ADA9-FDFFCB8C7AC8}" destId="{64484104-CFD4-449D-95B4-82574E1BEAC9}" srcOrd="0" destOrd="0" presId="urn:microsoft.com/office/officeart/2005/8/layout/orgChart1"/>
    <dgm:cxn modelId="{7E200691-FB17-4B7D-B74E-811F16BC03CB}" type="presParOf" srcId="{55EB3F4A-D96C-45F8-A083-E0A674B482EF}" destId="{03ED9A96-D917-442C-960F-6C2655E777D9}" srcOrd="1" destOrd="7" presId="urn:microsoft.com/office/officeart/2005/8/layout/orgChart1"/>
    <dgm:cxn modelId="{67B74B21-5844-423A-8330-0BB6F45B2998}" type="presParOf" srcId="{55EB3F4A-D96C-45F8-A083-E0A674B482EF}" destId="{07BBFBE8-D4F9-47E6-AB6D-6C2BA5426163}" srcOrd="2" destOrd="7" presId="urn:microsoft.com/office/officeart/2005/8/layout/orgChart1"/>
    <dgm:cxn modelId="{7D9E969F-1DC6-4156-B87F-FE47F5E281CC}" type="presParOf" srcId="{43B1D5CD-F6F5-420F-9336-DAB5AE405CAB}" destId="{4AECC906-F21A-45D0-9402-FE140FA9EBA5}" srcOrd="2" destOrd="0" presId="urn:microsoft.com/office/officeart/2005/8/layout/orgChart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10031730" cy="4040505"/>
        <a:chOff x="0" y="0"/>
        <a:chExt cx="10031730" cy="4040505"/>
      </a:xfrm>
    </dsp:grpSpPr>
    <dsp:sp modelId="{5D3E6026-A697-4D8F-84B5-C5321A8528B3}">
      <dsp:nvSpPr>
        <dsp:cNvPr id="4" name="五边形 3"/>
        <dsp:cNvSpPr/>
      </dsp:nvSpPr>
      <dsp:spPr bwMode="white">
        <a:xfrm rot="10800000">
          <a:off x="1892973" y="0"/>
          <a:ext cx="6671100" cy="850633"/>
        </a:xfrm>
        <a:prstGeom prst="homePlate">
          <a:avLst/>
        </a:prstGeom>
      </dsp:spPr>
      <dsp:style>
        <a:lnRef idx="0">
          <a:schemeClr val="lt1"/>
        </a:lnRef>
        <a:fillRef idx="3">
          <a:schemeClr val="accent1">
            <a:shade val="80000"/>
            <a:hueOff val="0"/>
            <a:satOff val="0"/>
            <a:lumOff val="0"/>
            <a:alpha val="100000"/>
          </a:schemeClr>
        </a:fillRef>
        <a:effectRef idx="3">
          <a:scrgbClr r="0" g="0" b="0"/>
        </a:effectRef>
        <a:fontRef idx="minor">
          <a:schemeClr val="lt1"/>
        </a:fontRef>
      </dsp:style>
      <dsp:txBody>
        <a:bodyPr rot="10800000" vert="horz" wrap="square" lIns="375105" tIns="133350" rIns="248920" bIns="133350" anchor="ctr"/>
        <a:lstStyle>
          <a:lvl1pPr algn="ctr">
            <a:defRPr sz="3500"/>
          </a:lvl1pPr>
          <a:lvl2pPr marL="228600" indent="-228600" algn="ctr">
            <a:defRPr sz="2700"/>
          </a:lvl2pPr>
          <a:lvl3pPr marL="457200" indent="-228600" algn="ctr">
            <a:defRPr sz="2700"/>
          </a:lvl3pPr>
          <a:lvl4pPr marL="685800" indent="-228600" algn="ctr">
            <a:defRPr sz="2700"/>
          </a:lvl4pPr>
          <a:lvl5pPr marL="914400" indent="-228600" algn="ctr">
            <a:defRPr sz="2700"/>
          </a:lvl5pPr>
          <a:lvl6pPr marL="1143000" indent="-228600" algn="ctr">
            <a:defRPr sz="2700"/>
          </a:lvl6pPr>
          <a:lvl7pPr marL="1371600" indent="-228600" algn="ctr">
            <a:defRPr sz="2700"/>
          </a:lvl7pPr>
          <a:lvl8pPr marL="1600200" indent="-228600" algn="ctr">
            <a:defRPr sz="2700"/>
          </a:lvl8pPr>
          <a:lvl9pPr marL="1828800" indent="-228600" algn="ctr">
            <a:defRPr sz="2700"/>
          </a:lvl9pPr>
        </a:lstStyle>
        <a:p>
          <a:pPr lvl="0">
            <a:lnSpc>
              <a:spcPct val="100000"/>
            </a:lnSpc>
            <a:spcBef>
              <a:spcPct val="0"/>
            </a:spcBef>
            <a:spcAft>
              <a:spcPct val="35000"/>
            </a:spcAft>
          </a:pPr>
          <a:r>
            <a:rPr lang="zh-CN" altLang="en-US"/>
            <a:t>各种定位系统参</a:t>
          </a:r>
          <a:r>
            <a:rPr lang="zh-CN" altLang="en-US"/>
            <a:t>统分类</a:t>
          </a:r>
          <a:endParaRPr lang="zh-CN" altLang="en-US"/>
        </a:p>
      </dsp:txBody>
      <dsp:txXfrm rot="10800000">
        <a:off x="1892973" y="0"/>
        <a:ext cx="6671100" cy="850633"/>
      </dsp:txXfrm>
    </dsp:sp>
    <dsp:sp modelId="{F8DF891C-0D10-4055-A8A8-3FC34ADEDC5B}">
      <dsp:nvSpPr>
        <dsp:cNvPr id="3" name="椭圆 2"/>
        <dsp:cNvSpPr/>
      </dsp:nvSpPr>
      <dsp:spPr bwMode="white">
        <a:xfrm>
          <a:off x="1467657" y="0"/>
          <a:ext cx="850633" cy="850633"/>
        </a:xfrm>
        <a:prstGeom prst="ellipse">
          <a:avLst/>
        </a:prstGeom>
      </dsp:spPr>
      <dsp:style>
        <a:lnRef idx="0">
          <a:schemeClr val="lt1"/>
        </a:lnRef>
        <a:fillRef idx="1">
          <a:schemeClr val="accent1">
            <a:tint val="50000"/>
            <a:hueOff val="0"/>
            <a:satOff val="0"/>
            <a:lumOff val="0"/>
            <a:alpha val="100000"/>
          </a:schemeClr>
        </a:fillRef>
        <a:effectRef idx="3">
          <a:scrgbClr r="0" g="0" b="0"/>
        </a:effectRef>
        <a:fontRef idx="minor"/>
      </dsp:style>
      <dsp:txXfrm>
        <a:off x="1467657" y="0"/>
        <a:ext cx="850633" cy="850633"/>
      </dsp:txXfrm>
    </dsp:sp>
    <dsp:sp modelId="{DC27DDA6-73A4-45AF-8B52-70E594C6E063}">
      <dsp:nvSpPr>
        <dsp:cNvPr id="6" name="五边形 5"/>
        <dsp:cNvSpPr/>
      </dsp:nvSpPr>
      <dsp:spPr bwMode="white">
        <a:xfrm rot="10800000">
          <a:off x="1892973" y="1063291"/>
          <a:ext cx="6671100" cy="850633"/>
        </a:xfrm>
        <a:prstGeom prst="homePlate">
          <a:avLst/>
        </a:prstGeom>
      </dsp:spPr>
      <dsp:style>
        <a:lnRef idx="0">
          <a:schemeClr val="lt1"/>
        </a:lnRef>
        <a:fillRef idx="3">
          <a:schemeClr val="accent1">
            <a:shade val="80000"/>
            <a:hueOff val="120000"/>
            <a:satOff val="-12548"/>
            <a:lumOff val="11242"/>
            <a:alpha val="100000"/>
          </a:schemeClr>
        </a:fillRef>
        <a:effectRef idx="3">
          <a:scrgbClr r="0" g="0" b="0"/>
        </a:effectRef>
        <a:fontRef idx="minor">
          <a:schemeClr val="lt1"/>
        </a:fontRef>
      </dsp:style>
      <dsp:txBody>
        <a:bodyPr rot="10800000" vert="horz" wrap="square" lIns="375105" tIns="133350" rIns="248920" bIns="133350" anchor="ctr"/>
        <a:lstStyle>
          <a:lvl1pPr algn="ctr">
            <a:defRPr sz="3500"/>
          </a:lvl1pPr>
          <a:lvl2pPr marL="228600" indent="-228600" algn="ctr">
            <a:defRPr sz="2700"/>
          </a:lvl2pPr>
          <a:lvl3pPr marL="457200" indent="-228600" algn="ctr">
            <a:defRPr sz="2700"/>
          </a:lvl3pPr>
          <a:lvl4pPr marL="685800" indent="-228600" algn="ctr">
            <a:defRPr sz="2700"/>
          </a:lvl4pPr>
          <a:lvl5pPr marL="914400" indent="-228600" algn="ctr">
            <a:defRPr sz="2700"/>
          </a:lvl5pPr>
          <a:lvl6pPr marL="1143000" indent="-228600" algn="ctr">
            <a:defRPr sz="2700"/>
          </a:lvl6pPr>
          <a:lvl7pPr marL="1371600" indent="-228600" algn="ctr">
            <a:defRPr sz="2700"/>
          </a:lvl7pPr>
          <a:lvl8pPr marL="1600200" indent="-228600" algn="ctr">
            <a:defRPr sz="2700"/>
          </a:lvl8pPr>
          <a:lvl9pPr marL="1828800" indent="-228600" algn="ctr">
            <a:defRPr sz="2700"/>
          </a:lvl9pPr>
        </a:lstStyle>
        <a:p>
          <a:pPr lvl="0">
            <a:lnSpc>
              <a:spcPct val="100000"/>
            </a:lnSpc>
            <a:spcBef>
              <a:spcPct val="0"/>
            </a:spcBef>
            <a:spcAft>
              <a:spcPct val="35000"/>
            </a:spcAft>
          </a:pPr>
          <a:r>
            <a:rPr lang="zh-CN" altLang="en-US"/>
            <a:t>定位系统算法原理介绍</a:t>
          </a:r>
          <a:endParaRPr lang="zh-CN" altLang="en-US"/>
        </a:p>
      </dsp:txBody>
      <dsp:txXfrm rot="10800000">
        <a:off x="1892973" y="1063291"/>
        <a:ext cx="6671100" cy="850633"/>
      </dsp:txXfrm>
    </dsp:sp>
    <dsp:sp modelId="{48C23F44-CDC2-4998-B9C4-F737C51D3228}">
      <dsp:nvSpPr>
        <dsp:cNvPr id="5" name="椭圆 4"/>
        <dsp:cNvSpPr/>
      </dsp:nvSpPr>
      <dsp:spPr bwMode="white">
        <a:xfrm>
          <a:off x="1467657" y="1063291"/>
          <a:ext cx="850633" cy="850633"/>
        </a:xfrm>
        <a:prstGeom prst="ellipse">
          <a:avLst/>
        </a:prstGeom>
      </dsp:spPr>
      <dsp:style>
        <a:lnRef idx="0">
          <a:schemeClr val="lt1"/>
        </a:lnRef>
        <a:fillRef idx="1">
          <a:schemeClr val="accent1">
            <a:tint val="50000"/>
            <a:hueOff val="0"/>
            <a:satOff val="-1568"/>
            <a:lumOff val="4314"/>
            <a:alpha val="100000"/>
          </a:schemeClr>
        </a:fillRef>
        <a:effectRef idx="3">
          <a:scrgbClr r="0" g="0" b="0"/>
        </a:effectRef>
        <a:fontRef idx="minor"/>
      </dsp:style>
      <dsp:txXfrm>
        <a:off x="1467657" y="1063291"/>
        <a:ext cx="850633" cy="850633"/>
      </dsp:txXfrm>
    </dsp:sp>
    <dsp:sp modelId="{00C34D87-B2DD-493A-BAA2-1A14EA17DEB1}">
      <dsp:nvSpPr>
        <dsp:cNvPr id="8" name="五边形 7"/>
        <dsp:cNvSpPr/>
      </dsp:nvSpPr>
      <dsp:spPr bwMode="white">
        <a:xfrm rot="10800000">
          <a:off x="1892973" y="2126582"/>
          <a:ext cx="6671100" cy="850633"/>
        </a:xfrm>
        <a:prstGeom prst="homePlate">
          <a:avLst/>
        </a:prstGeom>
      </dsp:spPr>
      <dsp:style>
        <a:lnRef idx="0">
          <a:schemeClr val="lt1"/>
        </a:lnRef>
        <a:fillRef idx="3">
          <a:schemeClr val="accent1">
            <a:shade val="80000"/>
            <a:hueOff val="240000"/>
            <a:satOff val="-25097"/>
            <a:lumOff val="22484"/>
            <a:alpha val="100000"/>
          </a:schemeClr>
        </a:fillRef>
        <a:effectRef idx="3">
          <a:scrgbClr r="0" g="0" b="0"/>
        </a:effectRef>
        <a:fontRef idx="minor">
          <a:schemeClr val="lt1"/>
        </a:fontRef>
      </dsp:style>
      <dsp:txBody>
        <a:bodyPr rot="10800000" vert="horz" wrap="square" lIns="375105" tIns="133350" rIns="248920" bIns="133350" anchor="ctr"/>
        <a:lstStyle>
          <a:lvl1pPr algn="ctr">
            <a:defRPr sz="3500"/>
          </a:lvl1pPr>
          <a:lvl2pPr marL="228600" indent="-228600" algn="ctr">
            <a:defRPr sz="2700"/>
          </a:lvl2pPr>
          <a:lvl3pPr marL="457200" indent="-228600" algn="ctr">
            <a:defRPr sz="2700"/>
          </a:lvl3pPr>
          <a:lvl4pPr marL="685800" indent="-228600" algn="ctr">
            <a:defRPr sz="2700"/>
          </a:lvl4pPr>
          <a:lvl5pPr marL="914400" indent="-228600" algn="ctr">
            <a:defRPr sz="2700"/>
          </a:lvl5pPr>
          <a:lvl6pPr marL="1143000" indent="-228600" algn="ctr">
            <a:defRPr sz="2700"/>
          </a:lvl6pPr>
          <a:lvl7pPr marL="1371600" indent="-228600" algn="ctr">
            <a:defRPr sz="2700"/>
          </a:lvl7pPr>
          <a:lvl8pPr marL="1600200" indent="-228600" algn="ctr">
            <a:defRPr sz="2700"/>
          </a:lvl8pPr>
          <a:lvl9pPr marL="1828800" indent="-228600" algn="ctr">
            <a:defRPr sz="2700"/>
          </a:lvl9pPr>
        </a:lstStyle>
        <a:p>
          <a:pPr lvl="0">
            <a:lnSpc>
              <a:spcPct val="100000"/>
            </a:lnSpc>
            <a:spcBef>
              <a:spcPct val="0"/>
            </a:spcBef>
            <a:spcAft>
              <a:spcPct val="35000"/>
            </a:spcAft>
          </a:pPr>
          <a:r>
            <a:rPr lang="zh-CN" altLang="en-US"/>
            <a:t>各种定位系统参数对比</a:t>
          </a:r>
          <a:endParaRPr lang="en-US" altLang="zh-CN"/>
        </a:p>
      </dsp:txBody>
      <dsp:txXfrm rot="10800000">
        <a:off x="1892973" y="2126582"/>
        <a:ext cx="6671100" cy="850633"/>
      </dsp:txXfrm>
    </dsp:sp>
    <dsp:sp modelId="{69DE5637-6198-4292-ADFF-69DC2A063BC5}">
      <dsp:nvSpPr>
        <dsp:cNvPr id="7" name="椭圆 6"/>
        <dsp:cNvSpPr/>
      </dsp:nvSpPr>
      <dsp:spPr bwMode="white">
        <a:xfrm>
          <a:off x="1467657" y="2126582"/>
          <a:ext cx="850633" cy="850633"/>
        </a:xfrm>
        <a:prstGeom prst="ellipse">
          <a:avLst/>
        </a:prstGeom>
      </dsp:spPr>
      <dsp:style>
        <a:lnRef idx="0">
          <a:schemeClr val="lt1"/>
        </a:lnRef>
        <a:fillRef idx="1">
          <a:schemeClr val="accent1">
            <a:tint val="50000"/>
            <a:hueOff val="0"/>
            <a:satOff val="-3136"/>
            <a:lumOff val="8627"/>
            <a:alpha val="100000"/>
          </a:schemeClr>
        </a:fillRef>
        <a:effectRef idx="3">
          <a:scrgbClr r="0" g="0" b="0"/>
        </a:effectRef>
        <a:fontRef idx="minor"/>
      </dsp:style>
      <dsp:txXfrm>
        <a:off x="1467657" y="2126582"/>
        <a:ext cx="850633" cy="850633"/>
      </dsp:txXfrm>
    </dsp:sp>
    <dsp:sp modelId="{CC346E3E-8875-4F26-B556-8D90E005A56C}">
      <dsp:nvSpPr>
        <dsp:cNvPr id="10" name="五边形 9"/>
        <dsp:cNvSpPr/>
      </dsp:nvSpPr>
      <dsp:spPr bwMode="white">
        <a:xfrm rot="10800000">
          <a:off x="1892973" y="3189872"/>
          <a:ext cx="6671100" cy="850633"/>
        </a:xfrm>
        <a:prstGeom prst="homePlate">
          <a:avLst/>
        </a:prstGeom>
      </dsp:spPr>
      <dsp:style>
        <a:lnRef idx="0">
          <a:schemeClr val="lt1"/>
        </a:lnRef>
        <a:fillRef idx="3">
          <a:schemeClr val="accent1">
            <a:shade val="80000"/>
            <a:hueOff val="360000"/>
            <a:satOff val="-37646"/>
            <a:lumOff val="33725"/>
            <a:alpha val="100000"/>
          </a:schemeClr>
        </a:fillRef>
        <a:effectRef idx="3">
          <a:scrgbClr r="0" g="0" b="0"/>
        </a:effectRef>
        <a:fontRef idx="minor">
          <a:schemeClr val="lt1"/>
        </a:fontRef>
      </dsp:style>
      <dsp:txBody>
        <a:bodyPr rot="10800000" vert="horz" wrap="square" lIns="375105" tIns="133350" rIns="248920" bIns="133350" anchor="ctr"/>
        <a:lstStyle>
          <a:lvl1pPr algn="ctr">
            <a:defRPr sz="3500"/>
          </a:lvl1pPr>
          <a:lvl2pPr marL="228600" indent="-228600" algn="ctr">
            <a:defRPr sz="2700"/>
          </a:lvl2pPr>
          <a:lvl3pPr marL="457200" indent="-228600" algn="ctr">
            <a:defRPr sz="2700"/>
          </a:lvl3pPr>
          <a:lvl4pPr marL="685800" indent="-228600" algn="ctr">
            <a:defRPr sz="2700"/>
          </a:lvl4pPr>
          <a:lvl5pPr marL="914400" indent="-228600" algn="ctr">
            <a:defRPr sz="2700"/>
          </a:lvl5pPr>
          <a:lvl6pPr marL="1143000" indent="-228600" algn="ctr">
            <a:defRPr sz="2700"/>
          </a:lvl6pPr>
          <a:lvl7pPr marL="1371600" indent="-228600" algn="ctr">
            <a:defRPr sz="2700"/>
          </a:lvl7pPr>
          <a:lvl8pPr marL="1600200" indent="-228600" algn="ctr">
            <a:defRPr sz="2700"/>
          </a:lvl8pPr>
          <a:lvl9pPr marL="1828800" indent="-228600" algn="ctr">
            <a:defRPr sz="2700"/>
          </a:lvl9pPr>
        </a:lstStyle>
        <a:p>
          <a:pPr lvl="0" algn="ctr">
            <a:lnSpc>
              <a:spcPct val="100000"/>
            </a:lnSpc>
            <a:spcBef>
              <a:spcPct val="0"/>
            </a:spcBef>
            <a:spcAft>
              <a:spcPct val="35000"/>
            </a:spcAft>
          </a:pPr>
          <a:endParaRPr altLang="en-US"/>
        </a:p>
      </dsp:txBody>
      <dsp:txXfrm rot="10800000">
        <a:off x="1892973" y="3189872"/>
        <a:ext cx="6671100" cy="850633"/>
      </dsp:txXfrm>
    </dsp:sp>
    <dsp:sp modelId="{F6F9AB3F-C3D7-4B3B-ADFB-CE4C8E78BCF7}">
      <dsp:nvSpPr>
        <dsp:cNvPr id="9" name="椭圆 8"/>
        <dsp:cNvSpPr/>
      </dsp:nvSpPr>
      <dsp:spPr bwMode="white">
        <a:xfrm>
          <a:off x="1467657" y="3189872"/>
          <a:ext cx="850633" cy="850633"/>
        </a:xfrm>
        <a:prstGeom prst="ellipse">
          <a:avLst/>
        </a:prstGeom>
      </dsp:spPr>
      <dsp:style>
        <a:lnRef idx="0">
          <a:schemeClr val="lt1"/>
        </a:lnRef>
        <a:fillRef idx="1">
          <a:schemeClr val="accent1">
            <a:tint val="50000"/>
            <a:hueOff val="0"/>
            <a:satOff val="-4705"/>
            <a:lumOff val="12941"/>
            <a:alpha val="100000"/>
          </a:schemeClr>
        </a:fillRef>
        <a:effectRef idx="3">
          <a:scrgbClr r="0" g="0" b="0"/>
        </a:effectRef>
        <a:fontRef idx="minor"/>
      </dsp:style>
      <dsp:txXfrm>
        <a:off x="1467657" y="3189872"/>
        <a:ext cx="850633" cy="850633"/>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11897995" cy="5026660"/>
        <a:chOff x="0" y="0"/>
        <a:chExt cx="11897995" cy="5026660"/>
      </a:xfrm>
    </dsp:grpSpPr>
    <dsp:sp modelId="{6301DD0D-4E46-495E-903C-90EFC75650F1}">
      <dsp:nvSpPr>
        <dsp:cNvPr id="55" name="任意多边形 54"/>
        <dsp:cNvSpPr/>
      </dsp:nvSpPr>
      <dsp:spPr bwMode="white">
        <a:xfrm>
          <a:off x="3843968" y="1423291"/>
          <a:ext cx="3020260" cy="480038"/>
        </a:xfrm>
        <a:custGeom>
          <a:avLst/>
          <a:gdLst/>
          <a:ahLst/>
          <a:cxnLst/>
          <a:pathLst>
            <a:path w="4756" h="756">
              <a:moveTo>
                <a:pt x="4756" y="0"/>
              </a:moveTo>
              <a:lnTo>
                <a:pt x="4756" y="612"/>
              </a:lnTo>
              <a:lnTo>
                <a:pt x="0" y="612"/>
              </a:lnTo>
              <a:lnTo>
                <a:pt x="0" y="756"/>
              </a:lnTo>
            </a:path>
          </a:pathLst>
        </a:custGeom>
      </dsp:spPr>
      <dsp:style>
        <a:lnRef idx="2">
          <a:schemeClr val="accent1">
            <a:tint val="99000"/>
          </a:schemeClr>
        </a:lnRef>
        <a:fillRef idx="0">
          <a:schemeClr val="accent1">
            <a:tint val="99000"/>
          </a:schemeClr>
        </a:fillRef>
        <a:effectRef idx="0">
          <a:scrgbClr r="0" g="0" b="0"/>
        </a:effectRef>
        <a:fontRef idx="minor"/>
      </dsp:style>
      <dsp:txXfrm>
        <a:off x="3843968" y="1423291"/>
        <a:ext cx="3020260" cy="480038"/>
      </dsp:txXfrm>
    </dsp:sp>
    <dsp:sp modelId="{109CFCBC-9873-4DD6-BD6B-182BA26D0F6B}">
      <dsp:nvSpPr>
        <dsp:cNvPr id="58" name="任意多边形 57"/>
        <dsp:cNvSpPr/>
      </dsp:nvSpPr>
      <dsp:spPr bwMode="white">
        <a:xfrm>
          <a:off x="823707" y="2949437"/>
          <a:ext cx="3020260" cy="480038"/>
        </a:xfrm>
        <a:custGeom>
          <a:avLst/>
          <a:gdLst/>
          <a:ahLst/>
          <a:cxnLst/>
          <a:pathLst>
            <a:path w="4756" h="756">
              <a:moveTo>
                <a:pt x="4756" y="0"/>
              </a:moveTo>
              <a:lnTo>
                <a:pt x="4756" y="612"/>
              </a:lnTo>
              <a:lnTo>
                <a:pt x="0" y="612"/>
              </a:lnTo>
              <a:lnTo>
                <a:pt x="0" y="756"/>
              </a:lnTo>
            </a:path>
          </a:pathLst>
        </a:custGeom>
      </dsp:spPr>
      <dsp:style>
        <a:lnRef idx="2">
          <a:schemeClr val="accent1">
            <a:tint val="80000"/>
          </a:schemeClr>
        </a:lnRef>
        <a:fillRef idx="0">
          <a:schemeClr val="accent1">
            <a:tint val="80000"/>
          </a:schemeClr>
        </a:fillRef>
        <a:effectRef idx="0">
          <a:scrgbClr r="0" g="0" b="0"/>
        </a:effectRef>
        <a:fontRef idx="minor"/>
      </dsp:style>
      <dsp:txXfrm>
        <a:off x="823707" y="2949437"/>
        <a:ext cx="3020260" cy="480038"/>
      </dsp:txXfrm>
    </dsp:sp>
    <dsp:sp modelId="{A7E08EA5-F8E7-429A-A77F-D8B22205DD4D}">
      <dsp:nvSpPr>
        <dsp:cNvPr id="61" name="任意多边形 60"/>
        <dsp:cNvSpPr/>
      </dsp:nvSpPr>
      <dsp:spPr bwMode="white">
        <a:xfrm>
          <a:off x="2837214" y="2949437"/>
          <a:ext cx="1006753" cy="480038"/>
        </a:xfrm>
        <a:custGeom>
          <a:avLst/>
          <a:gdLst/>
          <a:ahLst/>
          <a:cxnLst/>
          <a:pathLst>
            <a:path w="1585" h="756">
              <a:moveTo>
                <a:pt x="1585" y="0"/>
              </a:moveTo>
              <a:lnTo>
                <a:pt x="1585" y="612"/>
              </a:lnTo>
              <a:lnTo>
                <a:pt x="0" y="612"/>
              </a:lnTo>
              <a:lnTo>
                <a:pt x="0" y="756"/>
              </a:lnTo>
            </a:path>
          </a:pathLst>
        </a:custGeom>
      </dsp:spPr>
      <dsp:style>
        <a:lnRef idx="2">
          <a:schemeClr val="accent1">
            <a:tint val="80000"/>
          </a:schemeClr>
        </a:lnRef>
        <a:fillRef idx="0">
          <a:schemeClr val="accent1">
            <a:tint val="80000"/>
          </a:schemeClr>
        </a:fillRef>
        <a:effectRef idx="0">
          <a:scrgbClr r="0" g="0" b="0"/>
        </a:effectRef>
        <a:fontRef idx="minor"/>
      </dsp:style>
      <dsp:txXfrm>
        <a:off x="2837214" y="2949437"/>
        <a:ext cx="1006753" cy="480038"/>
      </dsp:txXfrm>
    </dsp:sp>
    <dsp:sp modelId="{1109DDAA-818A-4030-96D0-E884F2A6F0D0}">
      <dsp:nvSpPr>
        <dsp:cNvPr id="64" name="任意多边形 63"/>
        <dsp:cNvSpPr/>
      </dsp:nvSpPr>
      <dsp:spPr bwMode="white">
        <a:xfrm>
          <a:off x="3843968" y="2949437"/>
          <a:ext cx="1006753" cy="480038"/>
        </a:xfrm>
        <a:custGeom>
          <a:avLst/>
          <a:gdLst/>
          <a:ahLst/>
          <a:cxnLst/>
          <a:pathLst>
            <a:path w="1585" h="756">
              <a:moveTo>
                <a:pt x="0" y="0"/>
              </a:moveTo>
              <a:lnTo>
                <a:pt x="0" y="612"/>
              </a:lnTo>
              <a:lnTo>
                <a:pt x="1585" y="612"/>
              </a:lnTo>
              <a:lnTo>
                <a:pt x="1585" y="756"/>
              </a:lnTo>
            </a:path>
          </a:pathLst>
        </a:custGeom>
      </dsp:spPr>
      <dsp:style>
        <a:lnRef idx="2">
          <a:schemeClr val="accent1">
            <a:tint val="80000"/>
          </a:schemeClr>
        </a:lnRef>
        <a:fillRef idx="0">
          <a:schemeClr val="accent1">
            <a:tint val="80000"/>
          </a:schemeClr>
        </a:fillRef>
        <a:effectRef idx="0">
          <a:scrgbClr r="0" g="0" b="0"/>
        </a:effectRef>
        <a:fontRef idx="minor"/>
      </dsp:style>
      <dsp:txXfrm>
        <a:off x="3843968" y="2949437"/>
        <a:ext cx="1006753" cy="480038"/>
      </dsp:txXfrm>
    </dsp:sp>
    <dsp:sp modelId="{AD2F03A7-49CF-4D9F-BEA1-6C582C3FE2CA}">
      <dsp:nvSpPr>
        <dsp:cNvPr id="67" name="任意多边形 66"/>
        <dsp:cNvSpPr/>
      </dsp:nvSpPr>
      <dsp:spPr bwMode="white">
        <a:xfrm>
          <a:off x="3843968" y="2949437"/>
          <a:ext cx="3020260" cy="480038"/>
        </a:xfrm>
        <a:custGeom>
          <a:avLst/>
          <a:gdLst/>
          <a:ahLst/>
          <a:cxnLst/>
          <a:pathLst>
            <a:path w="4756" h="756">
              <a:moveTo>
                <a:pt x="0" y="0"/>
              </a:moveTo>
              <a:lnTo>
                <a:pt x="0" y="612"/>
              </a:lnTo>
              <a:lnTo>
                <a:pt x="4756" y="612"/>
              </a:lnTo>
              <a:lnTo>
                <a:pt x="4756" y="756"/>
              </a:lnTo>
            </a:path>
          </a:pathLst>
        </a:custGeom>
      </dsp:spPr>
      <dsp:style>
        <a:lnRef idx="2">
          <a:schemeClr val="accent1">
            <a:tint val="80000"/>
          </a:schemeClr>
        </a:lnRef>
        <a:fillRef idx="0">
          <a:schemeClr val="accent1">
            <a:tint val="80000"/>
          </a:schemeClr>
        </a:fillRef>
        <a:effectRef idx="0">
          <a:scrgbClr r="0" g="0" b="0"/>
        </a:effectRef>
        <a:fontRef idx="minor"/>
      </dsp:style>
      <dsp:txXfrm>
        <a:off x="3843968" y="2949437"/>
        <a:ext cx="3020260" cy="480038"/>
      </dsp:txXfrm>
    </dsp:sp>
    <dsp:sp modelId="{CCED559B-D4CD-4F6A-BAB6-E6B97BA9F1DD}">
      <dsp:nvSpPr>
        <dsp:cNvPr id="70" name="任意多边形 69"/>
        <dsp:cNvSpPr/>
      </dsp:nvSpPr>
      <dsp:spPr bwMode="white">
        <a:xfrm>
          <a:off x="6864228" y="1423291"/>
          <a:ext cx="3020260" cy="480038"/>
        </a:xfrm>
        <a:custGeom>
          <a:avLst/>
          <a:gdLst/>
          <a:ahLst/>
          <a:cxnLst/>
          <a:pathLst>
            <a:path w="4756" h="756">
              <a:moveTo>
                <a:pt x="0" y="0"/>
              </a:moveTo>
              <a:lnTo>
                <a:pt x="0" y="612"/>
              </a:lnTo>
              <a:lnTo>
                <a:pt x="4756" y="612"/>
              </a:lnTo>
              <a:lnTo>
                <a:pt x="4756" y="756"/>
              </a:lnTo>
            </a:path>
          </a:pathLst>
        </a:custGeom>
      </dsp:spPr>
      <dsp:style>
        <a:lnRef idx="2">
          <a:schemeClr val="accent1">
            <a:tint val="99000"/>
          </a:schemeClr>
        </a:lnRef>
        <a:fillRef idx="0">
          <a:schemeClr val="accent1">
            <a:tint val="99000"/>
          </a:schemeClr>
        </a:fillRef>
        <a:effectRef idx="0">
          <a:scrgbClr r="0" g="0" b="0"/>
        </a:effectRef>
        <a:fontRef idx="minor"/>
      </dsp:style>
      <dsp:txXfrm>
        <a:off x="6864228" y="1423291"/>
        <a:ext cx="3020260" cy="480038"/>
      </dsp:txXfrm>
    </dsp:sp>
    <dsp:sp modelId="{BF3F8D96-CD5B-4F2F-AF51-BD860E76BB52}">
      <dsp:nvSpPr>
        <dsp:cNvPr id="73" name="任意多边形 72"/>
        <dsp:cNvSpPr/>
      </dsp:nvSpPr>
      <dsp:spPr bwMode="white">
        <a:xfrm>
          <a:off x="8877735" y="2949437"/>
          <a:ext cx="1006753" cy="480038"/>
        </a:xfrm>
        <a:custGeom>
          <a:avLst/>
          <a:gdLst/>
          <a:ahLst/>
          <a:cxnLst/>
          <a:pathLst>
            <a:path w="1585" h="756">
              <a:moveTo>
                <a:pt x="1585" y="0"/>
              </a:moveTo>
              <a:lnTo>
                <a:pt x="1585" y="612"/>
              </a:lnTo>
              <a:lnTo>
                <a:pt x="0" y="612"/>
              </a:lnTo>
              <a:lnTo>
                <a:pt x="0" y="756"/>
              </a:lnTo>
            </a:path>
          </a:pathLst>
        </a:custGeom>
      </dsp:spPr>
      <dsp:style>
        <a:lnRef idx="2">
          <a:schemeClr val="accent1">
            <a:tint val="80000"/>
          </a:schemeClr>
        </a:lnRef>
        <a:fillRef idx="0">
          <a:schemeClr val="accent1">
            <a:tint val="80000"/>
          </a:schemeClr>
        </a:fillRef>
        <a:effectRef idx="0">
          <a:scrgbClr r="0" g="0" b="0"/>
        </a:effectRef>
        <a:fontRef idx="minor"/>
      </dsp:style>
      <dsp:txXfrm>
        <a:off x="8877735" y="2949437"/>
        <a:ext cx="1006753" cy="480038"/>
      </dsp:txXfrm>
    </dsp:sp>
    <dsp:sp modelId="{4560FE38-563A-4C9F-BF9C-A36DF68E2FF7}">
      <dsp:nvSpPr>
        <dsp:cNvPr id="76" name="任意多边形 75"/>
        <dsp:cNvSpPr/>
      </dsp:nvSpPr>
      <dsp:spPr bwMode="white">
        <a:xfrm>
          <a:off x="9884488" y="2949437"/>
          <a:ext cx="1006753" cy="480038"/>
        </a:xfrm>
        <a:custGeom>
          <a:avLst/>
          <a:gdLst/>
          <a:ahLst/>
          <a:cxnLst/>
          <a:pathLst>
            <a:path w="1585" h="756">
              <a:moveTo>
                <a:pt x="0" y="0"/>
              </a:moveTo>
              <a:lnTo>
                <a:pt x="0" y="612"/>
              </a:lnTo>
              <a:lnTo>
                <a:pt x="1585" y="612"/>
              </a:lnTo>
              <a:lnTo>
                <a:pt x="1585" y="756"/>
              </a:lnTo>
            </a:path>
          </a:pathLst>
        </a:custGeom>
      </dsp:spPr>
      <dsp:style>
        <a:lnRef idx="2">
          <a:schemeClr val="accent1">
            <a:tint val="80000"/>
          </a:schemeClr>
        </a:lnRef>
        <a:fillRef idx="0">
          <a:schemeClr val="accent1">
            <a:tint val="80000"/>
          </a:schemeClr>
        </a:fillRef>
        <a:effectRef idx="0">
          <a:scrgbClr r="0" g="0" b="0"/>
        </a:effectRef>
        <a:fontRef idx="minor"/>
      </dsp:style>
      <dsp:txXfrm>
        <a:off x="9884488" y="2949437"/>
        <a:ext cx="1006753" cy="480038"/>
      </dsp:txXfrm>
    </dsp:sp>
    <dsp:sp modelId="{0BDA64DD-17CE-425B-8DBF-D18BAEC45FB4}">
      <dsp:nvSpPr>
        <dsp:cNvPr id="53" name="圆角矩形 52"/>
        <dsp:cNvSpPr/>
      </dsp:nvSpPr>
      <dsp:spPr bwMode="white">
        <a:xfrm>
          <a:off x="6040521" y="377182"/>
          <a:ext cx="1647415" cy="1046108"/>
        </a:xfrm>
        <a:prstGeom prst="roundRect">
          <a:avLst>
            <a:gd name="adj" fmla="val 10000"/>
          </a:avLst>
        </a:prstGeom>
      </dsp:spPr>
      <dsp:style>
        <a:lnRef idx="0">
          <a:schemeClr val="lt1"/>
        </a:lnRef>
        <a:fillRef idx="3">
          <a:schemeClr val="accent1">
            <a:shade val="80000"/>
          </a:schemeClr>
        </a:fillRef>
        <a:effectRef idx="3">
          <a:scrgbClr r="0" g="0" b="0"/>
        </a:effectRef>
        <a:fontRef idx="minor">
          <a:schemeClr val="lt1"/>
        </a:fontRef>
      </dsp:style>
      <dsp:txXfrm>
        <a:off x="6040521" y="377182"/>
        <a:ext cx="1647415" cy="1046108"/>
      </dsp:txXfrm>
    </dsp:sp>
    <dsp:sp modelId="{7CE38DE6-47A2-4631-8568-D8825BCA8BD1}">
      <dsp:nvSpPr>
        <dsp:cNvPr id="54" name="圆角矩形 53"/>
        <dsp:cNvSpPr/>
      </dsp:nvSpPr>
      <dsp:spPr bwMode="white">
        <a:xfrm>
          <a:off x="6223567" y="551076"/>
          <a:ext cx="1647415" cy="1046108"/>
        </a:xfrm>
        <a:prstGeom prst="roundRect">
          <a:avLst>
            <a:gd name="adj" fmla="val 10000"/>
          </a:avLst>
        </a:prstGeom>
      </dsp:spPr>
      <dsp:style>
        <a:lnRef idx="1">
          <a:schemeClr val="accent1">
            <a:shade val="80000"/>
          </a:schemeClr>
        </a:lnRef>
        <a:fillRef idx="1">
          <a:schemeClr val="lt1">
            <a:alpha val="90000"/>
          </a:schemeClr>
        </a:fillRef>
        <a:effectRef idx="2">
          <a:scrgbClr r="0" g="0" b="0"/>
        </a:effectRef>
        <a:fontRef idx="minor"/>
      </dsp:style>
      <dsp:txBody>
        <a:bodyPr vert="horz" wrap="square" lIns="76200" tIns="76200" rIns="76200" bIns="76200" anchor="ctr"/>
        <a:lstStyle>
          <a:lvl1pPr algn="ctr">
            <a:defRPr sz="2200"/>
          </a:lvl1pPr>
          <a:lvl2pPr marL="171450" indent="-171450" algn="ctr">
            <a:defRPr sz="1700"/>
          </a:lvl2pPr>
          <a:lvl3pPr marL="342900" indent="-171450" algn="ctr">
            <a:defRPr sz="1700"/>
          </a:lvl3pPr>
          <a:lvl4pPr marL="514350" indent="-171450" algn="ctr">
            <a:defRPr sz="1700"/>
          </a:lvl4pPr>
          <a:lvl5pPr marL="685800" indent="-171450" algn="ctr">
            <a:defRPr sz="1700"/>
          </a:lvl5pPr>
          <a:lvl6pPr marL="857250" indent="-171450" algn="ctr">
            <a:defRPr sz="1700"/>
          </a:lvl6pPr>
          <a:lvl7pPr marL="1028700" indent="-171450" algn="ctr">
            <a:defRPr sz="1700"/>
          </a:lvl7pPr>
          <a:lvl8pPr marL="1200150" indent="-171450" algn="ctr">
            <a:defRPr sz="1700"/>
          </a:lvl8pPr>
          <a:lvl9pPr marL="1371600" indent="-171450" algn="ctr">
            <a:defRPr sz="1700"/>
          </a:lvl9pPr>
        </a:lstStyle>
        <a:p>
          <a:pPr lvl="0">
            <a:lnSpc>
              <a:spcPct val="100000"/>
            </a:lnSpc>
            <a:spcBef>
              <a:spcPct val="0"/>
            </a:spcBef>
            <a:spcAft>
              <a:spcPct val="35000"/>
            </a:spcAft>
          </a:pPr>
          <a:r>
            <a:rPr lang="zh-CN" altLang="en-US" sz="2000" b="1">
              <a:solidFill>
                <a:schemeClr val="dk1"/>
              </a:solidFill>
            </a:rPr>
            <a:t>室外定位技术</a:t>
          </a:r>
          <a:endParaRPr lang="zh-CN" altLang="en-US" sz="2000" b="1">
            <a:solidFill>
              <a:schemeClr val="dk1"/>
            </a:solidFill>
          </a:endParaRPr>
        </a:p>
      </dsp:txBody>
      <dsp:txXfrm>
        <a:off x="6223567" y="551076"/>
        <a:ext cx="1647415" cy="1046108"/>
      </dsp:txXfrm>
    </dsp:sp>
    <dsp:sp modelId="{AD73E4EA-53C6-4798-8E58-4DC0198B9723}">
      <dsp:nvSpPr>
        <dsp:cNvPr id="56" name="圆角矩形 55"/>
        <dsp:cNvSpPr/>
      </dsp:nvSpPr>
      <dsp:spPr bwMode="white">
        <a:xfrm>
          <a:off x="3020260" y="1903329"/>
          <a:ext cx="1647415" cy="1046108"/>
        </a:xfrm>
        <a:prstGeom prst="roundRect">
          <a:avLst>
            <a:gd name="adj" fmla="val 10000"/>
          </a:avLst>
        </a:prstGeom>
      </dsp:spPr>
      <dsp:style>
        <a:lnRef idx="0">
          <a:schemeClr val="lt1"/>
        </a:lnRef>
        <a:fillRef idx="3">
          <a:schemeClr val="accent1">
            <a:tint val="99000"/>
            <a:hueOff val="0"/>
            <a:satOff val="0"/>
            <a:lumOff val="0"/>
            <a:alpha val="100000"/>
          </a:schemeClr>
        </a:fillRef>
        <a:effectRef idx="3">
          <a:scrgbClr r="0" g="0" b="0"/>
        </a:effectRef>
        <a:fontRef idx="minor">
          <a:schemeClr val="lt1"/>
        </a:fontRef>
      </dsp:style>
      <dsp:txXfrm>
        <a:off x="3020260" y="1903329"/>
        <a:ext cx="1647415" cy="1046108"/>
      </dsp:txXfrm>
    </dsp:sp>
    <dsp:sp modelId="{72390335-A04F-4053-9BFC-120EC12E6325}">
      <dsp:nvSpPr>
        <dsp:cNvPr id="57" name="圆角矩形 56"/>
        <dsp:cNvSpPr/>
      </dsp:nvSpPr>
      <dsp:spPr bwMode="white">
        <a:xfrm>
          <a:off x="3203306" y="2077223"/>
          <a:ext cx="1647415" cy="1046108"/>
        </a:xfrm>
        <a:prstGeom prst="roundRect">
          <a:avLst>
            <a:gd name="adj" fmla="val 10000"/>
          </a:avLst>
        </a:prstGeom>
      </dsp:spPr>
      <dsp:style>
        <a:lnRef idx="1">
          <a:schemeClr val="accent1">
            <a:tint val="99000"/>
          </a:schemeClr>
        </a:lnRef>
        <a:fillRef idx="1">
          <a:schemeClr val="lt1">
            <a:alpha val="90000"/>
          </a:schemeClr>
        </a:fillRef>
        <a:effectRef idx="2">
          <a:scrgbClr r="0" g="0" b="0"/>
        </a:effectRef>
        <a:fontRef idx="minor"/>
      </dsp:style>
      <dsp:txBody>
        <a:bodyPr vert="horz" wrap="square" lIns="83820" tIns="83820" rIns="83820" bIns="83820" anchor="ctr"/>
        <a:lstStyle>
          <a:lvl1pPr algn="ctr">
            <a:defRPr sz="2200"/>
          </a:lvl1pPr>
          <a:lvl2pPr marL="171450" indent="-171450" algn="ctr">
            <a:defRPr sz="1700"/>
          </a:lvl2pPr>
          <a:lvl3pPr marL="342900" indent="-171450" algn="ctr">
            <a:defRPr sz="1700"/>
          </a:lvl3pPr>
          <a:lvl4pPr marL="514350" indent="-171450" algn="ctr">
            <a:defRPr sz="1700"/>
          </a:lvl4pPr>
          <a:lvl5pPr marL="685800" indent="-171450" algn="ctr">
            <a:defRPr sz="1700"/>
          </a:lvl5pPr>
          <a:lvl6pPr marL="857250" indent="-171450" algn="ctr">
            <a:defRPr sz="1700"/>
          </a:lvl6pPr>
          <a:lvl7pPr marL="1028700" indent="-171450" algn="ctr">
            <a:defRPr sz="1700"/>
          </a:lvl7pPr>
          <a:lvl8pPr marL="1200150" indent="-171450" algn="ctr">
            <a:defRPr sz="1700"/>
          </a:lvl8pPr>
          <a:lvl9pPr marL="1371600" indent="-171450" algn="ctr">
            <a:defRPr sz="1700"/>
          </a:lvl9pPr>
        </a:lstStyle>
        <a:p>
          <a:pPr lvl="0">
            <a:lnSpc>
              <a:spcPct val="100000"/>
            </a:lnSpc>
            <a:spcBef>
              <a:spcPct val="0"/>
            </a:spcBef>
            <a:spcAft>
              <a:spcPct val="35000"/>
            </a:spcAft>
          </a:pPr>
          <a:r>
            <a:rPr lang="zh-CN" altLang="en-US">
              <a:solidFill>
                <a:schemeClr val="dk1"/>
              </a:solidFill>
            </a:rPr>
            <a:t>卫星定位技术</a:t>
          </a:r>
          <a:endParaRPr lang="zh-CN" altLang="en-US">
            <a:solidFill>
              <a:schemeClr val="dk1"/>
            </a:solidFill>
          </a:endParaRPr>
        </a:p>
      </dsp:txBody>
      <dsp:txXfrm>
        <a:off x="3203306" y="2077223"/>
        <a:ext cx="1647415" cy="1046108"/>
      </dsp:txXfrm>
    </dsp:sp>
    <dsp:sp modelId="{9D9F439E-BFD5-4629-8BF8-AF06A1DB6FEA}">
      <dsp:nvSpPr>
        <dsp:cNvPr id="59" name="圆角矩形 58"/>
        <dsp:cNvSpPr/>
      </dsp:nvSpPr>
      <dsp:spPr bwMode="white">
        <a:xfrm>
          <a:off x="0" y="3429476"/>
          <a:ext cx="1647415" cy="1046108"/>
        </a:xfrm>
        <a:prstGeom prst="roundRect">
          <a:avLst>
            <a:gd name="adj" fmla="val 10000"/>
          </a:avLst>
        </a:prstGeom>
      </dsp:spPr>
      <dsp:style>
        <a:lnRef idx="0">
          <a:schemeClr val="lt1"/>
        </a:lnRef>
        <a:fillRef idx="3">
          <a:schemeClr val="accent1">
            <a:tint val="80000"/>
            <a:hueOff val="0"/>
            <a:satOff val="0"/>
            <a:lumOff val="0"/>
            <a:alpha val="100000"/>
          </a:schemeClr>
        </a:fillRef>
        <a:effectRef idx="3">
          <a:scrgbClr r="0" g="0" b="0"/>
        </a:effectRef>
        <a:fontRef idx="minor">
          <a:schemeClr val="lt1"/>
        </a:fontRef>
      </dsp:style>
      <dsp:txXfrm>
        <a:off x="0" y="3429476"/>
        <a:ext cx="1647415" cy="1046108"/>
      </dsp:txXfrm>
    </dsp:sp>
    <dsp:sp modelId="{1FBF71B6-A1C8-4E95-BC35-B7ABF5436B16}">
      <dsp:nvSpPr>
        <dsp:cNvPr id="60" name="圆角矩形 59"/>
        <dsp:cNvSpPr/>
      </dsp:nvSpPr>
      <dsp:spPr bwMode="white">
        <a:xfrm>
          <a:off x="183046" y="3603369"/>
          <a:ext cx="1647415" cy="1046108"/>
        </a:xfrm>
        <a:prstGeom prst="roundRect">
          <a:avLst>
            <a:gd name="adj" fmla="val 10000"/>
          </a:avLst>
        </a:prstGeom>
      </dsp:spPr>
      <dsp:style>
        <a:lnRef idx="1">
          <a:schemeClr val="accent1">
            <a:tint val="80000"/>
          </a:schemeClr>
        </a:lnRef>
        <a:fillRef idx="1">
          <a:schemeClr val="lt1">
            <a:alpha val="90000"/>
          </a:schemeClr>
        </a:fillRef>
        <a:effectRef idx="2">
          <a:scrgbClr r="0" g="0" b="0"/>
        </a:effectRef>
        <a:fontRef idx="minor"/>
      </dsp:style>
      <dsp:txBody>
        <a:bodyPr vert="horz" wrap="square" lIns="83820" tIns="83820" rIns="83820" bIns="83820" anchor="ctr"/>
        <a:lstStyle>
          <a:lvl1pPr algn="ctr">
            <a:defRPr sz="2200"/>
          </a:lvl1pPr>
          <a:lvl2pPr marL="171450" indent="-171450" algn="ctr">
            <a:defRPr sz="1700"/>
          </a:lvl2pPr>
          <a:lvl3pPr marL="342900" indent="-171450" algn="ctr">
            <a:defRPr sz="1700"/>
          </a:lvl3pPr>
          <a:lvl4pPr marL="514350" indent="-171450" algn="ctr">
            <a:defRPr sz="1700"/>
          </a:lvl4pPr>
          <a:lvl5pPr marL="685800" indent="-171450" algn="ctr">
            <a:defRPr sz="1700"/>
          </a:lvl5pPr>
          <a:lvl6pPr marL="857250" indent="-171450" algn="ctr">
            <a:defRPr sz="1700"/>
          </a:lvl6pPr>
          <a:lvl7pPr marL="1028700" indent="-171450" algn="ctr">
            <a:defRPr sz="1700"/>
          </a:lvl7pPr>
          <a:lvl8pPr marL="1200150" indent="-171450" algn="ctr">
            <a:defRPr sz="1700"/>
          </a:lvl8pPr>
          <a:lvl9pPr marL="1371600" indent="-171450" algn="ctr">
            <a:defRPr sz="1700"/>
          </a:lvl9pPr>
        </a:lstStyle>
        <a:p>
          <a:pPr lvl="0">
            <a:lnSpc>
              <a:spcPct val="100000"/>
            </a:lnSpc>
            <a:spcBef>
              <a:spcPct val="0"/>
            </a:spcBef>
            <a:spcAft>
              <a:spcPct val="35000"/>
            </a:spcAft>
          </a:pPr>
          <a:r>
            <a:rPr>
              <a:solidFill>
                <a:srgbClr val="C00000"/>
              </a:solidFill>
              <a:sym typeface="+mn-ea"/>
            </a:rPr>
            <a:t>G</a:t>
          </a:r>
          <a:r>
            <a:rPr lang="zh-CN" altLang="en-US">
              <a:solidFill>
                <a:srgbClr val="C00000"/>
              </a:solidFill>
              <a:sym typeface="+mn-ea"/>
            </a:rPr>
            <a:t>PS</a:t>
          </a:r>
          <a:endParaRPr lang="zh-CN" altLang="en-US">
            <a:solidFill>
              <a:srgbClr val="C00000"/>
            </a:solidFill>
            <a:sym typeface="+mn-ea"/>
          </a:endParaRPr>
        </a:p>
      </dsp:txBody>
      <dsp:txXfrm>
        <a:off x="183046" y="3603369"/>
        <a:ext cx="1647415" cy="1046108"/>
      </dsp:txXfrm>
    </dsp:sp>
    <dsp:sp modelId="{0F27D0E1-96A5-471D-8357-E68461C4A243}">
      <dsp:nvSpPr>
        <dsp:cNvPr id="62" name="圆角矩形 61"/>
        <dsp:cNvSpPr/>
      </dsp:nvSpPr>
      <dsp:spPr bwMode="white">
        <a:xfrm>
          <a:off x="2013507" y="3429476"/>
          <a:ext cx="1647415" cy="1046108"/>
        </a:xfrm>
        <a:prstGeom prst="roundRect">
          <a:avLst>
            <a:gd name="adj" fmla="val 10000"/>
          </a:avLst>
        </a:prstGeom>
      </dsp:spPr>
      <dsp:style>
        <a:lnRef idx="0">
          <a:schemeClr val="lt1"/>
        </a:lnRef>
        <a:fillRef idx="3">
          <a:schemeClr val="accent1">
            <a:tint val="80000"/>
            <a:hueOff val="0"/>
            <a:satOff val="0"/>
            <a:lumOff val="0"/>
            <a:alpha val="100000"/>
          </a:schemeClr>
        </a:fillRef>
        <a:effectRef idx="3">
          <a:scrgbClr r="0" g="0" b="0"/>
        </a:effectRef>
        <a:fontRef idx="minor">
          <a:schemeClr val="lt1"/>
        </a:fontRef>
      </dsp:style>
      <dsp:txXfrm>
        <a:off x="2013507" y="3429476"/>
        <a:ext cx="1647415" cy="1046108"/>
      </dsp:txXfrm>
    </dsp:sp>
    <dsp:sp modelId="{391CFA83-231C-4F43-B85F-49C3B10838D5}">
      <dsp:nvSpPr>
        <dsp:cNvPr id="63" name="圆角矩形 62"/>
        <dsp:cNvSpPr/>
      </dsp:nvSpPr>
      <dsp:spPr bwMode="white">
        <a:xfrm>
          <a:off x="2196553" y="3603369"/>
          <a:ext cx="1647415" cy="1046108"/>
        </a:xfrm>
        <a:prstGeom prst="roundRect">
          <a:avLst>
            <a:gd name="adj" fmla="val 10000"/>
          </a:avLst>
        </a:prstGeom>
      </dsp:spPr>
      <dsp:style>
        <a:lnRef idx="1">
          <a:schemeClr val="accent1">
            <a:tint val="80000"/>
          </a:schemeClr>
        </a:lnRef>
        <a:fillRef idx="1">
          <a:schemeClr val="lt1">
            <a:alpha val="90000"/>
          </a:schemeClr>
        </a:fillRef>
        <a:effectRef idx="2">
          <a:scrgbClr r="0" g="0" b="0"/>
        </a:effectRef>
        <a:fontRef idx="minor"/>
      </dsp:style>
      <dsp:txBody>
        <a:bodyPr vert="horz" wrap="square" lIns="83820" tIns="83820" rIns="83820" bIns="83820" anchor="ctr"/>
        <a:lstStyle>
          <a:lvl1pPr algn="ctr">
            <a:defRPr sz="2200"/>
          </a:lvl1pPr>
          <a:lvl2pPr marL="171450" indent="-171450" algn="ctr">
            <a:defRPr sz="1700"/>
          </a:lvl2pPr>
          <a:lvl3pPr marL="342900" indent="-171450" algn="ctr">
            <a:defRPr sz="1700"/>
          </a:lvl3pPr>
          <a:lvl4pPr marL="514350" indent="-171450" algn="ctr">
            <a:defRPr sz="1700"/>
          </a:lvl4pPr>
          <a:lvl5pPr marL="685800" indent="-171450" algn="ctr">
            <a:defRPr sz="1700"/>
          </a:lvl5pPr>
          <a:lvl6pPr marL="857250" indent="-171450" algn="ctr">
            <a:defRPr sz="1700"/>
          </a:lvl6pPr>
          <a:lvl7pPr marL="1028700" indent="-171450" algn="ctr">
            <a:defRPr sz="1700"/>
          </a:lvl7pPr>
          <a:lvl8pPr marL="1200150" indent="-171450" algn="ctr">
            <a:defRPr sz="1700"/>
          </a:lvl8pPr>
          <a:lvl9pPr marL="1371600" indent="-171450" algn="ctr">
            <a:defRPr sz="1700"/>
          </a:lvl9pPr>
        </a:lstStyle>
        <a:p>
          <a:pPr lvl="0">
            <a:lnSpc>
              <a:spcPct val="100000"/>
            </a:lnSpc>
            <a:spcBef>
              <a:spcPct val="0"/>
            </a:spcBef>
            <a:spcAft>
              <a:spcPct val="35000"/>
            </a:spcAft>
          </a:pPr>
          <a:r>
            <a:rPr>
              <a:solidFill>
                <a:srgbClr val="C00000"/>
              </a:solidFill>
              <a:sym typeface="+mn-ea"/>
            </a:rPr>
            <a:t>G</a:t>
          </a:r>
          <a:r>
            <a:rPr altLang="en-US">
              <a:solidFill>
                <a:srgbClr val="C00000"/>
              </a:solidFill>
              <a:sym typeface="+mn-ea"/>
            </a:rPr>
            <a:t>LONASS</a:t>
          </a:r>
          <a:endParaRPr altLang="en-US">
            <a:solidFill>
              <a:srgbClr val="C00000"/>
            </a:solidFill>
            <a:sym typeface="+mn-ea"/>
          </a:endParaRPr>
        </a:p>
      </dsp:txBody>
      <dsp:txXfrm>
        <a:off x="2196553" y="3603369"/>
        <a:ext cx="1647415" cy="1046108"/>
      </dsp:txXfrm>
    </dsp:sp>
    <dsp:sp modelId="{4CC896F6-97C0-46AC-ACA1-9E9C890DCEED}">
      <dsp:nvSpPr>
        <dsp:cNvPr id="65" name="圆角矩形 64"/>
        <dsp:cNvSpPr/>
      </dsp:nvSpPr>
      <dsp:spPr bwMode="white">
        <a:xfrm>
          <a:off x="4027014" y="3429476"/>
          <a:ext cx="1647415" cy="1046108"/>
        </a:xfrm>
        <a:prstGeom prst="roundRect">
          <a:avLst>
            <a:gd name="adj" fmla="val 10000"/>
          </a:avLst>
        </a:prstGeom>
      </dsp:spPr>
      <dsp:style>
        <a:lnRef idx="0">
          <a:schemeClr val="lt1"/>
        </a:lnRef>
        <a:fillRef idx="3">
          <a:schemeClr val="accent1">
            <a:tint val="80000"/>
            <a:hueOff val="0"/>
            <a:satOff val="0"/>
            <a:lumOff val="0"/>
            <a:alpha val="100000"/>
          </a:schemeClr>
        </a:fillRef>
        <a:effectRef idx="3">
          <a:scrgbClr r="0" g="0" b="0"/>
        </a:effectRef>
        <a:fontRef idx="minor">
          <a:schemeClr val="lt1"/>
        </a:fontRef>
      </dsp:style>
      <dsp:txXfrm>
        <a:off x="4027014" y="3429476"/>
        <a:ext cx="1647415" cy="1046108"/>
      </dsp:txXfrm>
    </dsp:sp>
    <dsp:sp modelId="{98A62922-7009-4935-AA8A-2430F185C970}">
      <dsp:nvSpPr>
        <dsp:cNvPr id="66" name="圆角矩形 65"/>
        <dsp:cNvSpPr/>
      </dsp:nvSpPr>
      <dsp:spPr bwMode="white">
        <a:xfrm>
          <a:off x="4210060" y="3603369"/>
          <a:ext cx="1647415" cy="1046108"/>
        </a:xfrm>
        <a:prstGeom prst="roundRect">
          <a:avLst>
            <a:gd name="adj" fmla="val 10000"/>
          </a:avLst>
        </a:prstGeom>
      </dsp:spPr>
      <dsp:style>
        <a:lnRef idx="1">
          <a:schemeClr val="accent1">
            <a:tint val="80000"/>
          </a:schemeClr>
        </a:lnRef>
        <a:fillRef idx="1">
          <a:schemeClr val="lt1">
            <a:alpha val="90000"/>
          </a:schemeClr>
        </a:fillRef>
        <a:effectRef idx="2">
          <a:scrgbClr r="0" g="0" b="0"/>
        </a:effectRef>
        <a:fontRef idx="minor"/>
      </dsp:style>
      <dsp:txBody>
        <a:bodyPr vert="horz" wrap="square" lIns="83820" tIns="83820" rIns="83820" bIns="83820" anchor="ctr"/>
        <a:lstStyle>
          <a:lvl1pPr algn="ctr">
            <a:defRPr sz="2200"/>
          </a:lvl1pPr>
          <a:lvl2pPr marL="171450" indent="-171450" algn="ctr">
            <a:defRPr sz="1700"/>
          </a:lvl2pPr>
          <a:lvl3pPr marL="342900" indent="-171450" algn="ctr">
            <a:defRPr sz="1700"/>
          </a:lvl3pPr>
          <a:lvl4pPr marL="514350" indent="-171450" algn="ctr">
            <a:defRPr sz="1700"/>
          </a:lvl4pPr>
          <a:lvl5pPr marL="685800" indent="-171450" algn="ctr">
            <a:defRPr sz="1700"/>
          </a:lvl5pPr>
          <a:lvl6pPr marL="857250" indent="-171450" algn="ctr">
            <a:defRPr sz="1700"/>
          </a:lvl6pPr>
          <a:lvl7pPr marL="1028700" indent="-171450" algn="ctr">
            <a:defRPr sz="1700"/>
          </a:lvl7pPr>
          <a:lvl8pPr marL="1200150" indent="-171450" algn="ctr">
            <a:defRPr sz="1700"/>
          </a:lvl8pPr>
          <a:lvl9pPr marL="1371600" indent="-171450" algn="ctr">
            <a:defRPr sz="1700"/>
          </a:lvl9pPr>
        </a:lstStyle>
        <a:p>
          <a:pPr lvl="0">
            <a:lnSpc>
              <a:spcPct val="100000"/>
            </a:lnSpc>
            <a:spcBef>
              <a:spcPct val="0"/>
            </a:spcBef>
            <a:spcAft>
              <a:spcPct val="35000"/>
            </a:spcAft>
          </a:pPr>
          <a:r>
            <a:rPr>
              <a:solidFill>
                <a:srgbClr val="C00000"/>
              </a:solidFill>
              <a:sym typeface="+mn-ea"/>
            </a:rPr>
            <a:t>G</a:t>
          </a:r>
          <a:r>
            <a:rPr altLang="en-US">
              <a:solidFill>
                <a:srgbClr val="C00000"/>
              </a:solidFill>
              <a:sym typeface="+mn-ea"/>
            </a:rPr>
            <a:t>ALILEO</a:t>
          </a:r>
          <a:endParaRPr altLang="en-US">
            <a:solidFill>
              <a:srgbClr val="C00000"/>
            </a:solidFill>
            <a:sym typeface="+mn-ea"/>
          </a:endParaRPr>
        </a:p>
      </dsp:txBody>
      <dsp:txXfrm>
        <a:off x="4210060" y="3603369"/>
        <a:ext cx="1647415" cy="1046108"/>
      </dsp:txXfrm>
    </dsp:sp>
    <dsp:sp modelId="{5FA9CABB-534E-428C-8490-D64AAC8BFEE5}">
      <dsp:nvSpPr>
        <dsp:cNvPr id="68" name="圆角矩形 67"/>
        <dsp:cNvSpPr/>
      </dsp:nvSpPr>
      <dsp:spPr bwMode="white">
        <a:xfrm>
          <a:off x="6040521" y="3429476"/>
          <a:ext cx="1647415" cy="1046108"/>
        </a:xfrm>
        <a:prstGeom prst="roundRect">
          <a:avLst>
            <a:gd name="adj" fmla="val 10000"/>
          </a:avLst>
        </a:prstGeom>
      </dsp:spPr>
      <dsp:style>
        <a:lnRef idx="0">
          <a:schemeClr val="lt1"/>
        </a:lnRef>
        <a:fillRef idx="3">
          <a:schemeClr val="accent1">
            <a:tint val="80000"/>
            <a:hueOff val="0"/>
            <a:satOff val="0"/>
            <a:lumOff val="0"/>
            <a:alpha val="100000"/>
          </a:schemeClr>
        </a:fillRef>
        <a:effectRef idx="3">
          <a:scrgbClr r="0" g="0" b="0"/>
        </a:effectRef>
        <a:fontRef idx="minor">
          <a:schemeClr val="lt1"/>
        </a:fontRef>
      </dsp:style>
      <dsp:txXfrm>
        <a:off x="6040521" y="3429476"/>
        <a:ext cx="1647415" cy="1046108"/>
      </dsp:txXfrm>
    </dsp:sp>
    <dsp:sp modelId="{6DE312E3-8097-42AC-B226-CA3F00C91F16}">
      <dsp:nvSpPr>
        <dsp:cNvPr id="69" name="圆角矩形 68"/>
        <dsp:cNvSpPr/>
      </dsp:nvSpPr>
      <dsp:spPr bwMode="white">
        <a:xfrm>
          <a:off x="6223567" y="3603369"/>
          <a:ext cx="1647415" cy="1046108"/>
        </a:xfrm>
        <a:prstGeom prst="roundRect">
          <a:avLst>
            <a:gd name="adj" fmla="val 10000"/>
          </a:avLst>
        </a:prstGeom>
      </dsp:spPr>
      <dsp:style>
        <a:lnRef idx="1">
          <a:schemeClr val="accent1">
            <a:tint val="80000"/>
          </a:schemeClr>
        </a:lnRef>
        <a:fillRef idx="1">
          <a:schemeClr val="lt1">
            <a:alpha val="90000"/>
          </a:schemeClr>
        </a:fillRef>
        <a:effectRef idx="2">
          <a:scrgbClr r="0" g="0" b="0"/>
        </a:effectRef>
        <a:fontRef idx="minor"/>
      </dsp:style>
      <dsp:txBody>
        <a:bodyPr vert="horz" wrap="square" lIns="83820" tIns="83820" rIns="83820" bIns="83820" anchor="ctr"/>
        <a:lstStyle>
          <a:lvl1pPr algn="ctr">
            <a:defRPr sz="2200"/>
          </a:lvl1pPr>
          <a:lvl2pPr marL="171450" indent="-171450" algn="ctr">
            <a:defRPr sz="1700"/>
          </a:lvl2pPr>
          <a:lvl3pPr marL="342900" indent="-171450" algn="ctr">
            <a:defRPr sz="1700"/>
          </a:lvl3pPr>
          <a:lvl4pPr marL="514350" indent="-171450" algn="ctr">
            <a:defRPr sz="1700"/>
          </a:lvl4pPr>
          <a:lvl5pPr marL="685800" indent="-171450" algn="ctr">
            <a:defRPr sz="1700"/>
          </a:lvl5pPr>
          <a:lvl6pPr marL="857250" indent="-171450" algn="ctr">
            <a:defRPr sz="1700"/>
          </a:lvl6pPr>
          <a:lvl7pPr marL="1028700" indent="-171450" algn="ctr">
            <a:defRPr sz="1700"/>
          </a:lvl7pPr>
          <a:lvl8pPr marL="1200150" indent="-171450" algn="ctr">
            <a:defRPr sz="1700"/>
          </a:lvl8pPr>
          <a:lvl9pPr marL="1371600" indent="-171450" algn="ctr">
            <a:defRPr sz="1700"/>
          </a:lvl9pPr>
        </a:lstStyle>
        <a:p>
          <a:pPr lvl="0">
            <a:lnSpc>
              <a:spcPct val="100000"/>
            </a:lnSpc>
            <a:spcBef>
              <a:spcPct val="0"/>
            </a:spcBef>
            <a:spcAft>
              <a:spcPct val="35000"/>
            </a:spcAft>
          </a:pPr>
          <a:r>
            <a:rPr>
              <a:solidFill>
                <a:srgbClr val="C00000"/>
              </a:solidFill>
              <a:sym typeface="+mn-ea"/>
            </a:rPr>
            <a:t>B</a:t>
          </a:r>
          <a:r>
            <a:rPr altLang="en-US">
              <a:solidFill>
                <a:srgbClr val="C00000"/>
              </a:solidFill>
              <a:sym typeface="+mn-ea"/>
            </a:rPr>
            <a:t>DS</a:t>
          </a:r>
          <a:endParaRPr altLang="en-US">
            <a:solidFill>
              <a:srgbClr val="C00000"/>
            </a:solidFill>
            <a:sym typeface="+mn-ea"/>
          </a:endParaRPr>
        </a:p>
      </dsp:txBody>
      <dsp:txXfrm>
        <a:off x="6223567" y="3603369"/>
        <a:ext cx="1647415" cy="1046108"/>
      </dsp:txXfrm>
    </dsp:sp>
    <dsp:sp modelId="{7616ADCB-DF23-4A36-9494-A330743D923C}">
      <dsp:nvSpPr>
        <dsp:cNvPr id="71" name="圆角矩形 70"/>
        <dsp:cNvSpPr/>
      </dsp:nvSpPr>
      <dsp:spPr bwMode="white">
        <a:xfrm>
          <a:off x="9060781" y="1903329"/>
          <a:ext cx="1647415" cy="1046108"/>
        </a:xfrm>
        <a:prstGeom prst="roundRect">
          <a:avLst>
            <a:gd name="adj" fmla="val 10000"/>
          </a:avLst>
        </a:prstGeom>
      </dsp:spPr>
      <dsp:style>
        <a:lnRef idx="0">
          <a:schemeClr val="lt1"/>
        </a:lnRef>
        <a:fillRef idx="3">
          <a:schemeClr val="accent1">
            <a:tint val="99000"/>
            <a:hueOff val="0"/>
            <a:satOff val="0"/>
            <a:lumOff val="0"/>
            <a:alpha val="100000"/>
          </a:schemeClr>
        </a:fillRef>
        <a:effectRef idx="3">
          <a:scrgbClr r="0" g="0" b="0"/>
        </a:effectRef>
        <a:fontRef idx="minor">
          <a:schemeClr val="lt1"/>
        </a:fontRef>
      </dsp:style>
      <dsp:txXfrm>
        <a:off x="9060781" y="1903329"/>
        <a:ext cx="1647415" cy="1046108"/>
      </dsp:txXfrm>
    </dsp:sp>
    <dsp:sp modelId="{BAEF1500-0E8A-410C-BA2F-32ED185DD30D}">
      <dsp:nvSpPr>
        <dsp:cNvPr id="72" name="圆角矩形 71"/>
        <dsp:cNvSpPr/>
      </dsp:nvSpPr>
      <dsp:spPr bwMode="white">
        <a:xfrm>
          <a:off x="9243827" y="2077223"/>
          <a:ext cx="1647415" cy="1046108"/>
        </a:xfrm>
        <a:prstGeom prst="roundRect">
          <a:avLst>
            <a:gd name="adj" fmla="val 10000"/>
          </a:avLst>
        </a:prstGeom>
      </dsp:spPr>
      <dsp:style>
        <a:lnRef idx="1">
          <a:schemeClr val="accent1">
            <a:tint val="99000"/>
          </a:schemeClr>
        </a:lnRef>
        <a:fillRef idx="1">
          <a:schemeClr val="lt1">
            <a:alpha val="90000"/>
          </a:schemeClr>
        </a:fillRef>
        <a:effectRef idx="2">
          <a:scrgbClr r="0" g="0" b="0"/>
        </a:effectRef>
        <a:fontRef idx="minor"/>
      </dsp:style>
      <dsp:txBody>
        <a:bodyPr vert="horz" wrap="square" lIns="83820" tIns="83820" rIns="83820" bIns="83820" anchor="ctr"/>
        <a:lstStyle>
          <a:lvl1pPr algn="ctr">
            <a:defRPr sz="2200"/>
          </a:lvl1pPr>
          <a:lvl2pPr marL="171450" indent="-171450" algn="ctr">
            <a:defRPr sz="1700"/>
          </a:lvl2pPr>
          <a:lvl3pPr marL="342900" indent="-171450" algn="ctr">
            <a:defRPr sz="1700"/>
          </a:lvl3pPr>
          <a:lvl4pPr marL="514350" indent="-171450" algn="ctr">
            <a:defRPr sz="1700"/>
          </a:lvl4pPr>
          <a:lvl5pPr marL="685800" indent="-171450" algn="ctr">
            <a:defRPr sz="1700"/>
          </a:lvl5pPr>
          <a:lvl6pPr marL="857250" indent="-171450" algn="ctr">
            <a:defRPr sz="1700"/>
          </a:lvl6pPr>
          <a:lvl7pPr marL="1028700" indent="-171450" algn="ctr">
            <a:defRPr sz="1700"/>
          </a:lvl7pPr>
          <a:lvl8pPr marL="1200150" indent="-171450" algn="ctr">
            <a:defRPr sz="1700"/>
          </a:lvl8pPr>
          <a:lvl9pPr marL="1371600" indent="-171450" algn="ctr">
            <a:defRPr sz="1700"/>
          </a:lvl9pPr>
        </a:lstStyle>
        <a:p>
          <a:pPr lvl="0">
            <a:lnSpc>
              <a:spcPct val="100000"/>
            </a:lnSpc>
            <a:spcBef>
              <a:spcPct val="0"/>
            </a:spcBef>
            <a:spcAft>
              <a:spcPct val="35000"/>
            </a:spcAft>
          </a:pPr>
          <a:r>
            <a:rPr altLang="en-US">
              <a:solidFill>
                <a:schemeClr val="dk1"/>
              </a:solidFill>
            </a:rPr>
            <a:t>移动通信网定位技术</a:t>
          </a:r>
          <a:endParaRPr altLang="en-US">
            <a:solidFill>
              <a:schemeClr val="dk1"/>
            </a:solidFill>
          </a:endParaRPr>
        </a:p>
      </dsp:txBody>
      <dsp:txXfrm>
        <a:off x="9243827" y="2077223"/>
        <a:ext cx="1647415" cy="1046108"/>
      </dsp:txXfrm>
    </dsp:sp>
    <dsp:sp modelId="{2C77B69A-417E-4A58-9DC0-93CA291ED69C}">
      <dsp:nvSpPr>
        <dsp:cNvPr id="74" name="圆角矩形 73"/>
        <dsp:cNvSpPr/>
      </dsp:nvSpPr>
      <dsp:spPr bwMode="white">
        <a:xfrm>
          <a:off x="8054027" y="3429476"/>
          <a:ext cx="1647415" cy="1046108"/>
        </a:xfrm>
        <a:prstGeom prst="roundRect">
          <a:avLst>
            <a:gd name="adj" fmla="val 10000"/>
          </a:avLst>
        </a:prstGeom>
      </dsp:spPr>
      <dsp:style>
        <a:lnRef idx="0">
          <a:schemeClr val="lt1"/>
        </a:lnRef>
        <a:fillRef idx="3">
          <a:schemeClr val="accent1">
            <a:tint val="80000"/>
            <a:hueOff val="0"/>
            <a:satOff val="0"/>
            <a:lumOff val="0"/>
            <a:alpha val="100000"/>
          </a:schemeClr>
        </a:fillRef>
        <a:effectRef idx="3">
          <a:scrgbClr r="0" g="0" b="0"/>
        </a:effectRef>
        <a:fontRef idx="minor">
          <a:schemeClr val="lt1"/>
        </a:fontRef>
      </dsp:style>
      <dsp:txXfrm>
        <a:off x="8054027" y="3429476"/>
        <a:ext cx="1647415" cy="1046108"/>
      </dsp:txXfrm>
    </dsp:sp>
    <dsp:sp modelId="{FAF62D9D-ADD8-4972-9B48-B3108D1E9D00}">
      <dsp:nvSpPr>
        <dsp:cNvPr id="75" name="圆角矩形 74"/>
        <dsp:cNvSpPr/>
      </dsp:nvSpPr>
      <dsp:spPr bwMode="white">
        <a:xfrm>
          <a:off x="8237073" y="3603369"/>
          <a:ext cx="1647415" cy="1046108"/>
        </a:xfrm>
        <a:prstGeom prst="roundRect">
          <a:avLst>
            <a:gd name="adj" fmla="val 10000"/>
          </a:avLst>
        </a:prstGeom>
      </dsp:spPr>
      <dsp:style>
        <a:lnRef idx="1">
          <a:schemeClr val="accent1">
            <a:tint val="80000"/>
          </a:schemeClr>
        </a:lnRef>
        <a:fillRef idx="1">
          <a:schemeClr val="lt1">
            <a:alpha val="90000"/>
          </a:schemeClr>
        </a:fillRef>
        <a:effectRef idx="2">
          <a:scrgbClr r="0" g="0" b="0"/>
        </a:effectRef>
        <a:fontRef idx="minor"/>
      </dsp:style>
      <dsp:txBody>
        <a:bodyPr vert="horz" wrap="square" lIns="83820" tIns="83820" rIns="83820" bIns="83820" anchor="ctr"/>
        <a:lstStyle>
          <a:lvl1pPr algn="ctr">
            <a:defRPr sz="2200"/>
          </a:lvl1pPr>
          <a:lvl2pPr marL="171450" indent="-171450" algn="ctr">
            <a:defRPr sz="1700"/>
          </a:lvl2pPr>
          <a:lvl3pPr marL="342900" indent="-171450" algn="ctr">
            <a:defRPr sz="1700"/>
          </a:lvl3pPr>
          <a:lvl4pPr marL="514350" indent="-171450" algn="ctr">
            <a:defRPr sz="1700"/>
          </a:lvl4pPr>
          <a:lvl5pPr marL="685800" indent="-171450" algn="ctr">
            <a:defRPr sz="1700"/>
          </a:lvl5pPr>
          <a:lvl6pPr marL="857250" indent="-171450" algn="ctr">
            <a:defRPr sz="1700"/>
          </a:lvl6pPr>
          <a:lvl7pPr marL="1028700" indent="-171450" algn="ctr">
            <a:defRPr sz="1700"/>
          </a:lvl7pPr>
          <a:lvl8pPr marL="1200150" indent="-171450" algn="ctr">
            <a:defRPr sz="1700"/>
          </a:lvl8pPr>
          <a:lvl9pPr marL="1371600" indent="-171450" algn="ctr">
            <a:defRPr sz="1700"/>
          </a:lvl9pPr>
        </a:lstStyle>
        <a:p>
          <a:pPr lvl="0">
            <a:lnSpc>
              <a:spcPct val="100000"/>
            </a:lnSpc>
            <a:spcBef>
              <a:spcPct val="0"/>
            </a:spcBef>
            <a:spcAft>
              <a:spcPct val="35000"/>
            </a:spcAft>
          </a:pPr>
          <a:r>
            <a:rPr altLang="en-US">
              <a:solidFill>
                <a:schemeClr val="dk1"/>
              </a:solidFill>
            </a:rPr>
            <a:t>基站定位</a:t>
          </a:r>
          <a:endParaRPr altLang="en-US">
            <a:solidFill>
              <a:schemeClr val="dk1"/>
            </a:solidFill>
          </a:endParaRPr>
        </a:p>
      </dsp:txBody>
      <dsp:txXfrm>
        <a:off x="8237073" y="3603369"/>
        <a:ext cx="1647415" cy="1046108"/>
      </dsp:txXfrm>
    </dsp:sp>
    <dsp:sp modelId="{D955AD2F-12F3-4BEE-802E-4FFA295246A0}">
      <dsp:nvSpPr>
        <dsp:cNvPr id="77" name="圆角矩形 76"/>
        <dsp:cNvSpPr/>
      </dsp:nvSpPr>
      <dsp:spPr bwMode="white">
        <a:xfrm>
          <a:off x="10067534" y="3429476"/>
          <a:ext cx="1647415" cy="1046108"/>
        </a:xfrm>
        <a:prstGeom prst="roundRect">
          <a:avLst>
            <a:gd name="adj" fmla="val 10000"/>
          </a:avLst>
        </a:prstGeom>
      </dsp:spPr>
      <dsp:style>
        <a:lnRef idx="0">
          <a:schemeClr val="lt1"/>
        </a:lnRef>
        <a:fillRef idx="3">
          <a:schemeClr val="accent1">
            <a:tint val="80000"/>
            <a:hueOff val="0"/>
            <a:satOff val="0"/>
            <a:lumOff val="0"/>
            <a:alpha val="100000"/>
          </a:schemeClr>
        </a:fillRef>
        <a:effectRef idx="3">
          <a:scrgbClr r="0" g="0" b="0"/>
        </a:effectRef>
        <a:fontRef idx="minor">
          <a:schemeClr val="lt1"/>
        </a:fontRef>
      </dsp:style>
      <dsp:txXfrm>
        <a:off x="10067534" y="3429476"/>
        <a:ext cx="1647415" cy="1046108"/>
      </dsp:txXfrm>
    </dsp:sp>
    <dsp:sp modelId="{16EBDA42-6872-4ABB-9BAA-D3DDEDD3E427}">
      <dsp:nvSpPr>
        <dsp:cNvPr id="78" name="圆角矩形 77"/>
        <dsp:cNvSpPr/>
      </dsp:nvSpPr>
      <dsp:spPr bwMode="white">
        <a:xfrm>
          <a:off x="10250580" y="3603369"/>
          <a:ext cx="1647415" cy="1046108"/>
        </a:xfrm>
        <a:prstGeom prst="roundRect">
          <a:avLst>
            <a:gd name="adj" fmla="val 10000"/>
          </a:avLst>
        </a:prstGeom>
      </dsp:spPr>
      <dsp:style>
        <a:lnRef idx="1">
          <a:schemeClr val="accent1">
            <a:tint val="80000"/>
          </a:schemeClr>
        </a:lnRef>
        <a:fillRef idx="1">
          <a:schemeClr val="lt1">
            <a:alpha val="90000"/>
          </a:schemeClr>
        </a:fillRef>
        <a:effectRef idx="2">
          <a:scrgbClr r="0" g="0" b="0"/>
        </a:effectRef>
        <a:fontRef idx="minor"/>
      </dsp:style>
      <dsp:txBody>
        <a:bodyPr vert="horz" wrap="square" lIns="83820" tIns="83820" rIns="83820" bIns="83820" anchor="ctr"/>
        <a:lstStyle>
          <a:lvl1pPr algn="ctr">
            <a:defRPr sz="2200"/>
          </a:lvl1pPr>
          <a:lvl2pPr marL="171450" indent="-171450" algn="ctr">
            <a:defRPr sz="1700"/>
          </a:lvl2pPr>
          <a:lvl3pPr marL="342900" indent="-171450" algn="ctr">
            <a:defRPr sz="1700"/>
          </a:lvl3pPr>
          <a:lvl4pPr marL="514350" indent="-171450" algn="ctr">
            <a:defRPr sz="1700"/>
          </a:lvl4pPr>
          <a:lvl5pPr marL="685800" indent="-171450" algn="ctr">
            <a:defRPr sz="1700"/>
          </a:lvl5pPr>
          <a:lvl6pPr marL="857250" indent="-171450" algn="ctr">
            <a:defRPr sz="1700"/>
          </a:lvl6pPr>
          <a:lvl7pPr marL="1028700" indent="-171450" algn="ctr">
            <a:defRPr sz="1700"/>
          </a:lvl7pPr>
          <a:lvl8pPr marL="1200150" indent="-171450" algn="ctr">
            <a:defRPr sz="1700"/>
          </a:lvl8pPr>
          <a:lvl9pPr marL="1371600" indent="-171450" algn="ctr">
            <a:defRPr sz="1700"/>
          </a:lvl9pPr>
        </a:lstStyle>
        <a:p>
          <a:pPr lvl="0">
            <a:lnSpc>
              <a:spcPct val="100000"/>
            </a:lnSpc>
            <a:spcBef>
              <a:spcPct val="0"/>
            </a:spcBef>
            <a:spcAft>
              <a:spcPct val="35000"/>
            </a:spcAft>
          </a:pPr>
          <a:r>
            <a:rPr altLang="en-US">
              <a:solidFill>
                <a:schemeClr val="dk1"/>
              </a:solidFill>
            </a:rPr>
            <a:t>终端定位</a:t>
          </a:r>
          <a:endParaRPr altLang="en-US">
            <a:solidFill>
              <a:schemeClr val="dk1"/>
            </a:solidFill>
          </a:endParaRPr>
        </a:p>
      </dsp:txBody>
      <dsp:txXfrm>
        <a:off x="10250580" y="3603369"/>
        <a:ext cx="1647415" cy="1046108"/>
      </dsp:txXfrm>
    </dsp:sp>
  </dsp:spTree>
</dsp:drawing>
</file>

<file path=ppt/diagrams/drawing3.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10949940" cy="4700905"/>
        <a:chOff x="0" y="0"/>
        <a:chExt cx="10949940" cy="4700905"/>
      </a:xfrm>
    </dsp:grpSpPr>
    <dsp:sp modelId="{4336AD91-6774-4DB4-BDD0-A33B76AEE6B7}">
      <dsp:nvSpPr>
        <dsp:cNvPr id="8" name="任意多边形 7"/>
        <dsp:cNvSpPr/>
      </dsp:nvSpPr>
      <dsp:spPr bwMode="white">
        <a:xfrm>
          <a:off x="1182499" y="2102128"/>
          <a:ext cx="4292471" cy="496650"/>
        </a:xfrm>
        <a:custGeom>
          <a:avLst/>
          <a:gdLst/>
          <a:ahLst/>
          <a:cxnLst/>
          <a:pathLst>
            <a:path w="6760" h="782">
              <a:moveTo>
                <a:pt x="6760" y="0"/>
              </a:moveTo>
              <a:lnTo>
                <a:pt x="6760" y="391"/>
              </a:lnTo>
              <a:lnTo>
                <a:pt x="0" y="391"/>
              </a:lnTo>
              <a:lnTo>
                <a:pt x="0" y="782"/>
              </a:lnTo>
            </a:path>
          </a:pathLst>
        </a:custGeom>
      </dsp:spPr>
      <dsp:style>
        <a:lnRef idx="2">
          <a:schemeClr val="accent1">
            <a:shade val="60000"/>
          </a:schemeClr>
        </a:lnRef>
        <a:fillRef idx="0">
          <a:schemeClr val="accent1"/>
        </a:fillRef>
        <a:effectRef idx="0">
          <a:scrgbClr r="0" g="0" b="0"/>
        </a:effectRef>
        <a:fontRef idx="minor"/>
      </dsp:style>
      <dsp:txXfrm>
        <a:off x="1182499" y="2102128"/>
        <a:ext cx="4292471" cy="496650"/>
      </dsp:txXfrm>
    </dsp:sp>
    <dsp:sp modelId="{A821C77F-7A2C-4DDE-9291-69407393C5AF}">
      <dsp:nvSpPr>
        <dsp:cNvPr id="17" name="任意多边形 16"/>
        <dsp:cNvSpPr/>
      </dsp:nvSpPr>
      <dsp:spPr bwMode="white">
        <a:xfrm>
          <a:off x="4044146" y="2102128"/>
          <a:ext cx="1430824" cy="496650"/>
        </a:xfrm>
        <a:custGeom>
          <a:avLst/>
          <a:gdLst/>
          <a:ahLst/>
          <a:cxnLst/>
          <a:pathLst>
            <a:path w="2253" h="782">
              <a:moveTo>
                <a:pt x="2253" y="0"/>
              </a:moveTo>
              <a:lnTo>
                <a:pt x="2253" y="391"/>
              </a:lnTo>
              <a:lnTo>
                <a:pt x="0" y="391"/>
              </a:lnTo>
              <a:lnTo>
                <a:pt x="0" y="782"/>
              </a:lnTo>
            </a:path>
          </a:pathLst>
        </a:custGeom>
      </dsp:spPr>
      <dsp:style>
        <a:lnRef idx="2">
          <a:schemeClr val="accent1">
            <a:shade val="60000"/>
          </a:schemeClr>
        </a:lnRef>
        <a:fillRef idx="0">
          <a:schemeClr val="accent1"/>
        </a:fillRef>
        <a:effectRef idx="0">
          <a:scrgbClr r="0" g="0" b="0"/>
        </a:effectRef>
        <a:fontRef idx="minor"/>
      </dsp:style>
      <dsp:txXfrm>
        <a:off x="4044146" y="2102128"/>
        <a:ext cx="1430824" cy="496650"/>
      </dsp:txXfrm>
    </dsp:sp>
    <dsp:sp modelId="{AD8E07B5-0CCB-4B74-973B-4DFE26EA7175}">
      <dsp:nvSpPr>
        <dsp:cNvPr id="20" name="任意多边形 19"/>
        <dsp:cNvSpPr/>
      </dsp:nvSpPr>
      <dsp:spPr bwMode="white">
        <a:xfrm>
          <a:off x="5474970" y="2102128"/>
          <a:ext cx="1430824" cy="496650"/>
        </a:xfrm>
        <a:custGeom>
          <a:avLst/>
          <a:gdLst/>
          <a:ahLst/>
          <a:cxnLst/>
          <a:pathLst>
            <a:path w="2253" h="782">
              <a:moveTo>
                <a:pt x="0" y="0"/>
              </a:moveTo>
              <a:lnTo>
                <a:pt x="0" y="391"/>
              </a:lnTo>
              <a:lnTo>
                <a:pt x="2253" y="391"/>
              </a:lnTo>
              <a:lnTo>
                <a:pt x="2253" y="782"/>
              </a:lnTo>
            </a:path>
          </a:pathLst>
        </a:custGeom>
      </dsp:spPr>
      <dsp:style>
        <a:lnRef idx="2">
          <a:schemeClr val="accent1">
            <a:shade val="60000"/>
          </a:schemeClr>
        </a:lnRef>
        <a:fillRef idx="0">
          <a:schemeClr val="accent1"/>
        </a:fillRef>
        <a:effectRef idx="0">
          <a:scrgbClr r="0" g="0" b="0"/>
        </a:effectRef>
        <a:fontRef idx="minor"/>
      </dsp:style>
      <dsp:txXfrm>
        <a:off x="5474970" y="2102128"/>
        <a:ext cx="1430824" cy="496650"/>
      </dsp:txXfrm>
    </dsp:sp>
    <dsp:sp modelId="{F3FBFC0D-1C10-482A-B755-432B7B102F58}">
      <dsp:nvSpPr>
        <dsp:cNvPr id="11" name="任意多边形 10"/>
        <dsp:cNvSpPr/>
      </dsp:nvSpPr>
      <dsp:spPr bwMode="white">
        <a:xfrm>
          <a:off x="5474970" y="2102128"/>
          <a:ext cx="4292471" cy="496650"/>
        </a:xfrm>
        <a:custGeom>
          <a:avLst/>
          <a:gdLst/>
          <a:ahLst/>
          <a:cxnLst/>
          <a:pathLst>
            <a:path w="6760" h="782">
              <a:moveTo>
                <a:pt x="0" y="0"/>
              </a:moveTo>
              <a:lnTo>
                <a:pt x="0" y="391"/>
              </a:lnTo>
              <a:lnTo>
                <a:pt x="6760" y="391"/>
              </a:lnTo>
              <a:lnTo>
                <a:pt x="6760" y="782"/>
              </a:lnTo>
            </a:path>
          </a:pathLst>
        </a:custGeom>
      </dsp:spPr>
      <dsp:style>
        <a:lnRef idx="2">
          <a:schemeClr val="accent1">
            <a:shade val="60000"/>
          </a:schemeClr>
        </a:lnRef>
        <a:fillRef idx="0">
          <a:schemeClr val="accent1"/>
        </a:fillRef>
        <a:effectRef idx="0">
          <a:scrgbClr r="0" g="0" b="0"/>
        </a:effectRef>
        <a:fontRef idx="minor"/>
      </dsp:style>
      <dsp:txXfrm>
        <a:off x="5474970" y="2102128"/>
        <a:ext cx="4292471" cy="496650"/>
      </dsp:txXfrm>
    </dsp:sp>
    <dsp:sp modelId="{3F87A36D-B515-4CB3-9442-512F3C54FBDD}">
      <dsp:nvSpPr>
        <dsp:cNvPr id="3" name="矩形 2"/>
        <dsp:cNvSpPr/>
      </dsp:nvSpPr>
      <dsp:spPr bwMode="white">
        <a:xfrm>
          <a:off x="4292471" y="919629"/>
          <a:ext cx="2364998" cy="1182499"/>
        </a:xfrm>
        <a:prstGeom prst="rect">
          <a:avLst/>
        </a:prstGeom>
      </dsp:spPr>
      <dsp:style>
        <a:lnRef idx="0">
          <a:schemeClr val="lt1"/>
        </a:lnRef>
        <a:fillRef idx="3">
          <a:schemeClr val="accent1"/>
        </a:fillRef>
        <a:effectRef idx="3">
          <a:scrgbClr r="0" g="0" b="0"/>
        </a:effectRef>
        <a:fontRef idx="minor">
          <a:schemeClr val="lt1"/>
        </a:fontRef>
      </dsp:style>
      <dsp:txBody>
        <a:bodyPr vert="horz" wrap="square" lIns="12700" tIns="12700" rIns="12700" bIns="1270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2000">
              <a:latin typeface="微软雅黑" panose="020B0503020204020204" charset="-122"/>
              <a:ea typeface="微软雅黑" panose="020B0503020204020204" charset="-122"/>
            </a:rPr>
            <a:t>算法分类</a:t>
          </a:r>
          <a:endParaRPr lang="zh-CN" altLang="en-US" sz="2000">
            <a:latin typeface="微软雅黑" panose="020B0503020204020204" charset="-122"/>
            <a:ea typeface="微软雅黑" panose="020B0503020204020204" charset="-122"/>
          </a:endParaRPr>
        </a:p>
      </dsp:txBody>
      <dsp:txXfrm>
        <a:off x="4292471" y="919629"/>
        <a:ext cx="2364998" cy="1182499"/>
      </dsp:txXfrm>
    </dsp:sp>
    <dsp:sp modelId="{AFBE47F0-7A8F-4C93-AF1D-8BA2F7BEC08C}">
      <dsp:nvSpPr>
        <dsp:cNvPr id="9" name="矩形 8"/>
        <dsp:cNvSpPr/>
      </dsp:nvSpPr>
      <dsp:spPr bwMode="white">
        <a:xfrm>
          <a:off x="0" y="2598777"/>
          <a:ext cx="2364998" cy="1182499"/>
        </a:xfrm>
        <a:prstGeom prst="rect">
          <a:avLst/>
        </a:prstGeom>
      </dsp:spPr>
      <dsp:style>
        <a:lnRef idx="0">
          <a:schemeClr val="lt1"/>
        </a:lnRef>
        <a:fillRef idx="3">
          <a:schemeClr val="accent1"/>
        </a:fillRef>
        <a:effectRef idx="3">
          <a:scrgbClr r="0" g="0" b="0"/>
        </a:effectRef>
        <a:fontRef idx="minor">
          <a:schemeClr val="lt1"/>
        </a:fontRef>
      </dsp:style>
      <dsp:txBody>
        <a:bodyPr vert="horz" wrap="square" lIns="12700" tIns="12700" rIns="12700" bIns="1270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2000">
              <a:latin typeface="微软雅黑" panose="020B0503020204020204" charset="-122"/>
              <a:ea typeface="微软雅黑" panose="020B0503020204020204" charset="-122"/>
              <a:cs typeface="微软雅黑" panose="020B0503020204020204" charset="-122"/>
            </a:rPr>
            <a:t>时间到达法（TOA）</a:t>
          </a:r>
          <a:endParaRPr lang="zh-CN" altLang="en-US" sz="2000">
            <a:latin typeface="微软雅黑" panose="020B0503020204020204" charset="-122"/>
            <a:ea typeface="微软雅黑" panose="020B0503020204020204" charset="-122"/>
            <a:cs typeface="微软雅黑" panose="020B0503020204020204" charset="-122"/>
          </a:endParaRPr>
        </a:p>
      </dsp:txBody>
      <dsp:txXfrm>
        <a:off x="0" y="2598777"/>
        <a:ext cx="2364998" cy="1182499"/>
      </dsp:txXfrm>
    </dsp:sp>
    <dsp:sp modelId="{0181AB25-17E8-4729-A19A-3FF1E071EE6F}">
      <dsp:nvSpPr>
        <dsp:cNvPr id="18" name="矩形 17"/>
        <dsp:cNvSpPr/>
      </dsp:nvSpPr>
      <dsp:spPr bwMode="white">
        <a:xfrm>
          <a:off x="2861647" y="2598777"/>
          <a:ext cx="2364998" cy="1182499"/>
        </a:xfrm>
        <a:prstGeom prst="rect">
          <a:avLst/>
        </a:prstGeom>
      </dsp:spPr>
      <dsp:style>
        <a:lnRef idx="0">
          <a:schemeClr val="lt1"/>
        </a:lnRef>
        <a:fillRef idx="3">
          <a:schemeClr val="accent1"/>
        </a:fillRef>
        <a:effectRef idx="3">
          <a:scrgbClr r="0" g="0" b="0"/>
        </a:effectRef>
        <a:fontRef idx="minor">
          <a:schemeClr val="lt1"/>
        </a:fontRef>
      </dsp:style>
      <dsp:txBody>
        <a:bodyPr vert="horz" wrap="square" lIns="12700" tIns="12700" rIns="12700" bIns="1270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altLang="en-US" sz="2000">
              <a:latin typeface="微软雅黑" panose="020B0503020204020204" charset="-122"/>
              <a:ea typeface="微软雅黑" panose="020B0503020204020204" charset="-122"/>
              <a:cs typeface="微软雅黑" panose="020B0503020204020204" charset="-122"/>
            </a:rPr>
            <a:t>时间</a:t>
          </a:r>
          <a:r>
            <a:rPr altLang="en-US" sz="2000">
              <a:latin typeface="微软雅黑" panose="020B0503020204020204" charset="-122"/>
              <a:ea typeface="微软雅黑" panose="020B0503020204020204" charset="-122"/>
              <a:cs typeface="微软雅黑" panose="020B0503020204020204" charset="-122"/>
            </a:rPr>
            <a:t>到达差法（TDOA</a:t>
          </a:r>
          <a:r>
            <a:rPr altLang="en-US" sz="2000">
              <a:latin typeface="微软雅黑" panose="020B0503020204020204" charset="-122"/>
              <a:ea typeface="微软雅黑" panose="020B0503020204020204" charset="-122"/>
              <a:cs typeface="微软雅黑" panose="020B0503020204020204" charset="-122"/>
            </a:rPr>
            <a:t>）</a:t>
          </a:r>
          <a:endParaRPr altLang="en-US" sz="2000">
            <a:latin typeface="微软雅黑" panose="020B0503020204020204" charset="-122"/>
            <a:ea typeface="微软雅黑" panose="020B0503020204020204" charset="-122"/>
            <a:cs typeface="微软雅黑" panose="020B0503020204020204" charset="-122"/>
          </a:endParaRPr>
        </a:p>
      </dsp:txBody>
      <dsp:txXfrm>
        <a:off x="2861647" y="2598777"/>
        <a:ext cx="2364998" cy="1182499"/>
      </dsp:txXfrm>
    </dsp:sp>
    <dsp:sp modelId="{1BB13D90-3081-4500-ACC4-7BC0FE848E98}">
      <dsp:nvSpPr>
        <dsp:cNvPr id="21" name="矩形 20"/>
        <dsp:cNvSpPr/>
      </dsp:nvSpPr>
      <dsp:spPr bwMode="white">
        <a:xfrm>
          <a:off x="5723295" y="2598777"/>
          <a:ext cx="2364998" cy="1182499"/>
        </a:xfrm>
        <a:prstGeom prst="rect">
          <a:avLst/>
        </a:prstGeom>
      </dsp:spPr>
      <dsp:style>
        <a:lnRef idx="0">
          <a:schemeClr val="lt1"/>
        </a:lnRef>
        <a:fillRef idx="3">
          <a:schemeClr val="accent1"/>
        </a:fillRef>
        <a:effectRef idx="3">
          <a:scrgbClr r="0" g="0" b="0"/>
        </a:effectRef>
        <a:fontRef idx="minor">
          <a:schemeClr val="lt1"/>
        </a:fontRef>
      </dsp:style>
      <dsp:txBody>
        <a:bodyPr vert="horz" wrap="square" lIns="12700" tIns="12700" rIns="12700" bIns="1270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altLang="en-US" sz="2000">
              <a:latin typeface="微软雅黑" panose="020B0503020204020204" charset="-122"/>
              <a:ea typeface="微软雅黑" panose="020B0503020204020204" charset="-122"/>
              <a:cs typeface="微软雅黑" panose="020B0503020204020204" charset="-122"/>
            </a:rPr>
            <a:t>信号强度法（RSSI）</a:t>
          </a:r>
          <a:endParaRPr altLang="en-US" sz="2000">
            <a:latin typeface="微软雅黑" panose="020B0503020204020204" charset="-122"/>
            <a:ea typeface="微软雅黑" panose="020B0503020204020204" charset="-122"/>
            <a:cs typeface="微软雅黑" panose="020B0503020204020204" charset="-122"/>
          </a:endParaRPr>
        </a:p>
      </dsp:txBody>
      <dsp:txXfrm>
        <a:off x="5723295" y="2598777"/>
        <a:ext cx="2364998" cy="1182499"/>
      </dsp:txXfrm>
    </dsp:sp>
    <dsp:sp modelId="{CD29CA80-3F78-4D10-B0B9-E1DB408EE544}">
      <dsp:nvSpPr>
        <dsp:cNvPr id="12" name="矩形 11"/>
        <dsp:cNvSpPr/>
      </dsp:nvSpPr>
      <dsp:spPr bwMode="white">
        <a:xfrm>
          <a:off x="8584942" y="2598777"/>
          <a:ext cx="2364998" cy="1182499"/>
        </a:xfrm>
        <a:prstGeom prst="rect">
          <a:avLst/>
        </a:prstGeom>
      </dsp:spPr>
      <dsp:style>
        <a:lnRef idx="0">
          <a:schemeClr val="lt1"/>
        </a:lnRef>
        <a:fillRef idx="3">
          <a:schemeClr val="accent1"/>
        </a:fillRef>
        <a:effectRef idx="3">
          <a:scrgbClr r="0" g="0" b="0"/>
        </a:effectRef>
        <a:fontRef idx="minor">
          <a:schemeClr val="lt1"/>
        </a:fontRef>
      </dsp:style>
      <dsp:txBody>
        <a:bodyPr vert="horz" wrap="square" lIns="12700" tIns="12700" rIns="12700" bIns="1270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2000">
              <a:latin typeface="微软雅黑" panose="020B0503020204020204" charset="-122"/>
              <a:ea typeface="微软雅黑" panose="020B0503020204020204" charset="-122"/>
              <a:cs typeface="微软雅黑" panose="020B0503020204020204" charset="-122"/>
            </a:rPr>
            <a:t>到达角度差法（AOA）</a:t>
          </a:r>
          <a:endParaRPr lang="zh-CN" altLang="en-US" sz="2000">
            <a:latin typeface="微软雅黑" panose="020B0503020204020204" charset="-122"/>
            <a:ea typeface="微软雅黑" panose="020B0503020204020204" charset="-122"/>
            <a:cs typeface="微软雅黑" panose="020B0503020204020204" charset="-122"/>
          </a:endParaRPr>
        </a:p>
      </dsp:txBody>
      <dsp:txXfrm>
        <a:off x="8584942" y="2598777"/>
        <a:ext cx="2364998" cy="1182499"/>
      </dsp:txXfrm>
    </dsp:sp>
    <dsp:sp modelId="{C8EA578D-1EEF-4168-811C-C3CB6C46B153}">
      <dsp:nvSpPr>
        <dsp:cNvPr id="4" name="矩形 3" hidden="1"/>
        <dsp:cNvSpPr/>
      </dsp:nvSpPr>
      <dsp:spPr>
        <a:xfrm>
          <a:off x="4292471" y="919629"/>
          <a:ext cx="473000" cy="1182499"/>
        </a:xfrm>
        <a:prstGeom prst="rect">
          <a:avLst/>
        </a:prstGeom>
      </dsp:spPr>
      <dsp:txXfrm>
        <a:off x="4292471" y="919629"/>
        <a:ext cx="473000" cy="1182499"/>
      </dsp:txXfrm>
    </dsp:sp>
    <dsp:sp modelId="{2445C7C8-45D2-4D23-B6BE-965FFAF23B88}">
      <dsp:nvSpPr>
        <dsp:cNvPr id="10" name="矩形 9" hidden="1"/>
        <dsp:cNvSpPr/>
      </dsp:nvSpPr>
      <dsp:spPr>
        <a:xfrm>
          <a:off x="0" y="2598777"/>
          <a:ext cx="473000" cy="1182499"/>
        </a:xfrm>
        <a:prstGeom prst="rect">
          <a:avLst/>
        </a:prstGeom>
      </dsp:spPr>
      <dsp:txXfrm>
        <a:off x="0" y="2598777"/>
        <a:ext cx="473000" cy="1182499"/>
      </dsp:txXfrm>
    </dsp:sp>
    <dsp:sp modelId="{B1C89635-357A-4930-8518-AD602AC1319B}">
      <dsp:nvSpPr>
        <dsp:cNvPr id="19" name="矩形 18" hidden="1"/>
        <dsp:cNvSpPr/>
      </dsp:nvSpPr>
      <dsp:spPr>
        <a:xfrm>
          <a:off x="2861647" y="2598777"/>
          <a:ext cx="473000" cy="1182499"/>
        </a:xfrm>
        <a:prstGeom prst="rect">
          <a:avLst/>
        </a:prstGeom>
      </dsp:spPr>
      <dsp:txXfrm>
        <a:off x="2861647" y="2598777"/>
        <a:ext cx="473000" cy="1182499"/>
      </dsp:txXfrm>
    </dsp:sp>
    <dsp:sp modelId="{3B2A3768-92F8-4DE9-AD17-CFB323EB14B5}">
      <dsp:nvSpPr>
        <dsp:cNvPr id="22" name="矩形 21" hidden="1"/>
        <dsp:cNvSpPr/>
      </dsp:nvSpPr>
      <dsp:spPr>
        <a:xfrm>
          <a:off x="5723295" y="2598777"/>
          <a:ext cx="473000" cy="1182499"/>
        </a:xfrm>
        <a:prstGeom prst="rect">
          <a:avLst/>
        </a:prstGeom>
      </dsp:spPr>
      <dsp:txXfrm>
        <a:off x="5723295" y="2598777"/>
        <a:ext cx="473000" cy="1182499"/>
      </dsp:txXfrm>
    </dsp:sp>
    <dsp:sp modelId="{64484104-CFD4-449D-95B4-82574E1BEAC9}">
      <dsp:nvSpPr>
        <dsp:cNvPr id="13" name="矩形 12" hidden="1"/>
        <dsp:cNvSpPr/>
      </dsp:nvSpPr>
      <dsp:spPr>
        <a:xfrm>
          <a:off x="8584942" y="2598777"/>
          <a:ext cx="473000" cy="1182499"/>
        </a:xfrm>
        <a:prstGeom prst="rect">
          <a:avLst/>
        </a:prstGeom>
      </dsp:spPr>
      <dsp:txXfrm>
        <a:off x="8584942" y="2598777"/>
        <a:ext cx="473000" cy="1182499"/>
      </dsp:txXfrm>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rSet csTypeId="urn:microsoft.com/office/officeart/2005/8/colors/accent6_5"/>
        </dgm:pt>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type="homePlate" r:blip="" rot="180"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rSet qsTypeId="urn:microsoft.com/office/officeart/2005/8/quickstyle/simple5"/>
        </dgm:pt>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rSet csTypeId="urn:microsoft.com/office/officeart/2005/8/colors/accent6_5"/>
        </dgm:pt>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srcNode" val="background"/>
                    <dgm:param type="dstNode" val="background2"/>
                    <dgm:param type="dim" val="1D"/>
                    <dgm:param type="endSty" val="noArr"/>
                    <dgm:param type="connRout" val="bend"/>
                    <dgm:param type="begPts" val="bCtr"/>
                    <dgm:param type="endPts" val="tCtr"/>
                    <dgm:param type="bendPt" val="end"/>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srcNode" val="background2"/>
                            <dgm:param type="dstNode" val="background3"/>
                            <dgm:param type="dim" val="1D"/>
                            <dgm:param type="endSty" val="noArr"/>
                            <dgm:param type="connRout" val="bend"/>
                            <dgm:param type="begPts" val="bCtr"/>
                            <dgm:param type="endPts" val="tCtr"/>
                            <dgm:param type="bendPt" val="end"/>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srcNode" val="background3"/>
                                        <dgm:param type="dstNode" val="background4"/>
                                        <dgm:param type="dim" val="1D"/>
                                        <dgm:param type="endSty" val="noArr"/>
                                        <dgm:param type="connRout" val="bend"/>
                                        <dgm:param type="begPts" val="bCtr"/>
                                        <dgm:param type="endPts" val="tCtr"/>
                                        <dgm:param type="bendPt" val="end"/>
                                      </dgm:alg>
                                    </dgm:if>
                                    <dgm:else name="Name26">
                                      <dgm:alg type="conn">
                                        <dgm:param type="srcNode" val="background4"/>
                                        <dgm:param type="dstNode" val="background4"/>
                                        <dgm:param type="dim" val="1D"/>
                                        <dgm:param type="endSty" val="noArr"/>
                                        <dgm:param type="connRout" val="bend"/>
                                        <dgm:param type="begPts" val="bCtr"/>
                                        <dgm:param type="endPts" val="tCtr"/>
                                        <dgm:param type="bendPt" val="end"/>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rSet qsTypeId="urn:microsoft.com/office/officeart/2005/8/quickstyle/simple5"/>
        </dgm:pt>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rSet csTypeId="urn:microsoft.com/office/officeart/2005/8/colors/accent6_5"/>
        </dgm:pt>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linDir" val="fromT"/>
                  <dgm:param type="chAlign" val="r"/>
                </dgm:alg>
              </dgm:if>
              <dgm:if name="Name23" func="var" arg="hierBranch" op="equ" val="r">
                <dgm:alg type="hierChild">
                  <dgm:param type="linDir" val="fromT"/>
                  <dgm:param type="chAlign" val="l"/>
                </dgm:alg>
              </dgm:if>
              <dgm:if name="Name24" func="var" arg="hierBranch" op="equ" val="hang">
                <dgm:choose name="Name25">
                  <dgm:if name="Name26" func="var" arg="dir" op="equ" val="norm">
                    <dgm:alg type="hierChild">
                      <dgm:param type="linDir" val="fromL"/>
                      <dgm:param type="chAlign" val="l"/>
                      <dgm:param type="secLinDir" val="fromT"/>
                      <dgm:param type="secChAlign" val="t"/>
                    </dgm:alg>
                  </dgm:if>
                  <dgm:else name="Name27">
                    <dgm:alg type="hierChild">
                      <dgm:param type="linDir" val="fromR"/>
                      <dgm:param type="chAlign" val="l"/>
                      <dgm:param type="secLinDir" val="fromT"/>
                      <dgm:param type="secChAlign" val="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dim" val="1D"/>
                        <dgm:param type="endSty" val="noArr"/>
                        <dgm:param type="connRout" val="bend"/>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dim" val="1D"/>
                            <dgm:param type="endSty" val="noArr"/>
                            <dgm:param type="connRout" val="bend"/>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dim" val="1D"/>
                                    <dgm:param type="endSty" val="noArr"/>
                                    <dgm:param type="connRout" val="bend"/>
                                    <dgm:param type="begPts" val="bCtr"/>
                                    <dgm:param type="endPts" val="midL midR"/>
                                  </dgm:alg>
                                </dgm:if>
                                <dgm:else name="Name45">
                                  <dgm:alg type="conn">
                                    <dgm:param type="srcNode" val="rootConnector"/>
                                    <dgm:param type="dim" val="1D"/>
                                    <dgm:param type="endSty" val="noArr"/>
                                    <dgm:param type="connRout" val="bend"/>
                                    <dgm:param type="begPts" val="bCtr"/>
                                    <dgm:param type="endPts" val="midL midR"/>
                                  </dgm:alg>
                                </dgm:else>
                              </dgm:choose>
                            </dgm:if>
                            <dgm:else name="Name46">
                              <dgm:alg type="conn">
                                <dgm:param type="dim" val="1D"/>
                                <dgm:param type="endSty" val="noArr"/>
                                <dgm:param type="connRout" val="bend"/>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dim" val="1D"/>
                                <dgm:param type="endSty" val="noArr"/>
                                <dgm:param type="connRout" val="bend"/>
                                <dgm:param type="begPts" val="bCtr"/>
                                <dgm:param type="endPts" val="midL midR"/>
                              </dgm:alg>
                            </dgm:if>
                            <dgm:else name="Name55">
                              <dgm:alg type="conn">
                                <dgm:param type="srcNode" val="rootConnector1"/>
                                <dgm:param type="dim" val="1D"/>
                                <dgm:param type="endSty" val="noArr"/>
                                <dgm:param type="connRout" val="bend"/>
                                <dgm:param type="begPts" val="bCtr"/>
                                <dgm:param type="endPts" val="midL midR"/>
                              </dgm:alg>
                            </dgm:else>
                          </dgm:choose>
                        </dgm:if>
                        <dgm:else name="Name56">
                          <dgm:choose name="Name57">
                            <dgm:if name="Name58" axis="par ch" ptType="node asst" func="cnt" op="gte" val="1">
                              <dgm:alg type="conn">
                                <dgm:param type="dim" val="1D"/>
                                <dgm:param type="endSty" val="noArr"/>
                                <dgm:param type="connRout" val="bend"/>
                                <dgm:param type="begPts" val="bCtr"/>
                                <dgm:param type="endPts" val="midL midR"/>
                              </dgm:alg>
                            </dgm:if>
                            <dgm:else name="Name59">
                              <dgm:alg type="conn">
                                <dgm:param type="srcNode" val="rootConnector"/>
                                <dgm:param type="dim" val="1D"/>
                                <dgm:param type="endSty" val="noArr"/>
                                <dgm:param type="connRout" val="bend"/>
                                <dgm:param type="begPts" val="bCtr"/>
                                <dgm:param type="endPts" val="midL mid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linDir" val="fromT"/>
                        <dgm:param type="chAlign" val="r"/>
                      </dgm:alg>
                    </dgm:if>
                    <dgm:if name="Name85" func="var" arg="hierBranch" op="equ" val="r">
                      <dgm:alg type="hierChild">
                        <dgm:param type="linDir" val="fromT"/>
                        <dgm:param type="chAlign" val="l"/>
                      </dgm:alg>
                    </dgm:if>
                    <dgm:if name="Name86" func="var" arg="hierBranch" op="equ" val="hang">
                      <dgm:choose name="Name87">
                        <dgm:if name="Name88" func="var" arg="dir" op="equ" val="norm">
                          <dgm:alg type="hierChild">
                            <dgm:param type="linDir" val="fromL"/>
                            <dgm:param type="chAlign" val="l"/>
                            <dgm:param type="secLinDir" val="fromT"/>
                            <dgm:param type="secChAlign" val="t"/>
                          </dgm:alg>
                        </dgm:if>
                        <dgm:else name="Name89">
                          <dgm:alg type="hierChild">
                            <dgm:param type="linDir" val="fromR"/>
                            <dgm:param type="chAlign" val="l"/>
                            <dgm:param type="secLinDir" val="fromT"/>
                            <dgm:param type="secChAlign" val="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linDir" val="fromT"/>
                            <dgm:param type="chAlign" val="l"/>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linDir" val="fromL"/>
                        <dgm:param type="chAlign" val="l"/>
                        <dgm:param type="secLinDir" val="fromT"/>
                        <dgm:param type="secChAlign" val="t"/>
                      </dgm:alg>
                    </dgm:if>
                    <dgm:else name="Name105">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linDir" val="fromL"/>
                  <dgm:param type="chAlign" val="l"/>
                  <dgm:param type="secLinDir" val="fromT"/>
                  <dgm:param type="secChAlign" val="t"/>
                </dgm:alg>
              </dgm:if>
              <dgm:else name="Name109">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linDir" val="fromT"/>
                        <dgm:param type="chAlign" val="r"/>
                      </dgm:alg>
                    </dgm:if>
                    <dgm:if name="Name129" func="var" arg="hierBranch" op="equ" val="r">
                      <dgm:alg type="hierChild">
                        <dgm:param type="linDir" val="fromT"/>
                        <dgm:param type="chAlign" val="l"/>
                      </dgm:alg>
                    </dgm:if>
                    <dgm:if name="Name130" func="var" arg="hierBranch" op="equ" val="hang">
                      <dgm:choose name="Name131">
                        <dgm:if name="Name132" func="var" arg="dir" op="equ" val="norm">
                          <dgm:alg type="hierChild">
                            <dgm:param type="linDir" val="fromL"/>
                            <dgm:param type="chAlign" val="l"/>
                            <dgm:param type="secLinDir" val="fromT"/>
                            <dgm:param type="secChAlign" val="t"/>
                          </dgm:alg>
                        </dgm:if>
                        <dgm:else name="Name133">
                          <dgm:alg type="hierChild">
                            <dgm:param type="linDir" val="fromR"/>
                            <dgm:param type="chAlign" val="l"/>
                            <dgm:param type="secLinDir" val="fromT"/>
                            <dgm:param type="secChAlign" val="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linDir" val="fromT"/>
                            <dgm:param type="chAlign" val="l"/>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linDir" val="fromL"/>
                        <dgm:param type="chAlign" val="l"/>
                        <dgm:param type="secLinDir" val="fromT"/>
                        <dgm:param type="secChAlign" val="t"/>
                      </dgm:alg>
                    </dgm:if>
                    <dgm:else name="Name146">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3">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callout">
    <dgm:scene3d>
      <a:camera prst="orthographicFront"/>
      <a:lightRig rig="threePt" dir="t"/>
    </dgm:scene3d>
    <dgm:txPr/>
    <dgm:style>
      <a:lnRef idx="1">
        <a:scrgbClr r="0" g="0" b="0"/>
      </a:lnRef>
      <a:fillRef idx="0">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3">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3">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3">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3">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callout">
    <dgm:scene3d>
      <a:camera prst="orthographicFront"/>
      <a:lightRig rig="threePt" dir="t"/>
    </dgm:scene3d>
    <dgm:txPr/>
    <dgm:style>
      <a:lnRef idx="1">
        <a:scrgbClr r="0" g="0" b="0"/>
      </a:lnRef>
      <a:fillRef idx="0">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3">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3">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3">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3">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callout">
    <dgm:scene3d>
      <a:camera prst="orthographicFront"/>
      <a:lightRig rig="threePt" dir="t"/>
    </dgm:scene3d>
    <dgm:txPr/>
    <dgm:style>
      <a:lnRef idx="1">
        <a:scrgbClr r="0" g="0" b="0"/>
      </a:lnRef>
      <a:fillRef idx="0">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3">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3">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3">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50443" y="0"/>
            <a:ext cx="2945659" cy="498056"/>
          </a:xfrm>
          <a:prstGeom prst="rect">
            <a:avLst/>
          </a:prstGeom>
        </p:spPr>
        <p:txBody>
          <a:bodyPr vert="horz" lIns="91440" tIns="45720" rIns="91440" bIns="45720" rtlCol="0"/>
          <a:lstStyle>
            <a:lvl1pPr algn="r">
              <a:defRPr sz="1200"/>
            </a:lvl1pPr>
          </a:lstStyle>
          <a:p>
            <a:fld id="{18F68921-5FC2-4554-A82D-AC62BB1DC2A5}" type="datetimeFigureOut">
              <a:rPr lang="zh-CN" altLang="en-US" smtClean="0"/>
            </a:fld>
            <a:endParaRPr lang="zh-CN" altLang="en-US"/>
          </a:p>
        </p:txBody>
      </p:sp>
      <p:sp>
        <p:nvSpPr>
          <p:cNvPr id="4" name="页脚占位符 3"/>
          <p:cNvSpPr>
            <a:spLocks noGrp="1"/>
          </p:cNvSpPr>
          <p:nvPr>
            <p:ph type="ftr" sz="quarter" idx="2"/>
          </p:nvPr>
        </p:nvSpPr>
        <p:spPr>
          <a:xfrm>
            <a:off x="0" y="9428584"/>
            <a:ext cx="2945659" cy="498055"/>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50443" y="9428584"/>
            <a:ext cx="2945659" cy="498055"/>
          </a:xfrm>
          <a:prstGeom prst="rect">
            <a:avLst/>
          </a:prstGeom>
        </p:spPr>
        <p:txBody>
          <a:bodyPr vert="horz" lIns="91440" tIns="45720" rIns="91440" bIns="45720" rtlCol="0" anchor="b"/>
          <a:lstStyle>
            <a:lvl1pPr algn="r">
              <a:defRPr sz="1200"/>
            </a:lvl1pPr>
          </a:lstStyle>
          <a:p>
            <a:fld id="{67BDDD76-9583-42EA-A35E-C613F935F676}" type="slidenum">
              <a:rPr lang="zh-CN" altLang="en-US" smtClean="0"/>
            </a:fld>
            <a:endParaRPr lang="zh-CN" altLang="en-US"/>
          </a:p>
        </p:txBody>
      </p:sp>
    </p:spTree>
  </p:cSld>
  <p:clrMap bg1="lt1" tx1="dk1" bg2="lt2" tx2="dk2" accent1="accent1" accent2="accent2" accent3="accent3" accent4="accent4" accent5="accent5" accent6="accent6" hlink="hlink" folHlink="folHlink"/>
  <p:hf hdr="0" ftr="0" dt="0"/>
</p:handoutMaster>
</file>

<file path=ppt/media/>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png>
</file>

<file path=ppt/media/image25.png>
</file>

<file path=ppt/media/image26.png>
</file>

<file path=ppt/media/image27.png>
</file>

<file path=ppt/media/image28.jpeg>
</file>

<file path=ppt/media/image29.jpeg>
</file>

<file path=ppt/media/image3.png>
</file>

<file path=ppt/media/image30.jpeg>
</file>

<file path=ppt/media/image4.jpe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E411C3E4-5F90-49BE-BDCC-685715973F31}"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B45537CA-86A4-415A-9144-FE0D6ABAD16F}" type="slidenum">
              <a:rPr lang="zh-CN" altLang="en-US" smtClean="0"/>
            </a:fld>
            <a:endParaRPr lang="zh-CN" alt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5537CA-86A4-415A-9144-FE0D6ABAD16F}"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45537CA-86A4-415A-9144-FE0D6ABAD16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6" Type="http://schemas.openxmlformats.org/officeDocument/2006/relationships/tags" Target="../tags/tag55.xml"/><Relationship Id="rId5" Type="http://schemas.openxmlformats.org/officeDocument/2006/relationships/tags" Target="../tags/tag54.xml"/><Relationship Id="rId4" Type="http://schemas.openxmlformats.org/officeDocument/2006/relationships/tags" Target="../tags/tag53.xml"/><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63.xml"/><Relationship Id="rId8" Type="http://schemas.openxmlformats.org/officeDocument/2006/relationships/tags" Target="../tags/tag62.xml"/><Relationship Id="rId7" Type="http://schemas.openxmlformats.org/officeDocument/2006/relationships/tags" Target="../tags/tag61.xml"/><Relationship Id="rId6" Type="http://schemas.openxmlformats.org/officeDocument/2006/relationships/tags" Target="../tags/tag60.xml"/><Relationship Id="rId5" Type="http://schemas.openxmlformats.org/officeDocument/2006/relationships/tags" Target="../tags/tag59.xml"/><Relationship Id="rId4" Type="http://schemas.openxmlformats.org/officeDocument/2006/relationships/tags" Target="../tags/tag58.xml"/><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8" Type="http://schemas.openxmlformats.org/officeDocument/2006/relationships/tags" Target="../tags/tag70.xml"/><Relationship Id="rId7" Type="http://schemas.openxmlformats.org/officeDocument/2006/relationships/tags" Target="../tags/tag69.xml"/><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3" Type="http://schemas.openxmlformats.org/officeDocument/2006/relationships/tags" Target="../tags/tag65.xml"/><Relationship Id="rId2" Type="http://schemas.openxmlformats.org/officeDocument/2006/relationships/tags" Target="../tags/tag64.xml"/><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7" Type="http://schemas.openxmlformats.org/officeDocument/2006/relationships/tags" Target="../tags/tag76.xml"/><Relationship Id="rId6" Type="http://schemas.openxmlformats.org/officeDocument/2006/relationships/tags" Target="../tags/tag75.xml"/><Relationship Id="rId5" Type="http://schemas.openxmlformats.org/officeDocument/2006/relationships/tags" Target="../tags/tag74.xml"/><Relationship Id="rId4" Type="http://schemas.openxmlformats.org/officeDocument/2006/relationships/tags" Target="../tags/tag73.xml"/><Relationship Id="rId3" Type="http://schemas.openxmlformats.org/officeDocument/2006/relationships/tags" Target="../tags/tag72.xml"/><Relationship Id="rId2" Type="http://schemas.openxmlformats.org/officeDocument/2006/relationships/tags" Target="../tags/tag71.xml"/><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8" Type="http://schemas.openxmlformats.org/officeDocument/2006/relationships/tags" Target="../tags/tag82.xml"/><Relationship Id="rId7" Type="http://schemas.openxmlformats.org/officeDocument/2006/relationships/tags" Target="../tags/tag81.xml"/><Relationship Id="rId6" Type="http://schemas.openxmlformats.org/officeDocument/2006/relationships/tags" Target="../tags/tag80.xml"/><Relationship Id="rId5" Type="http://schemas.openxmlformats.org/officeDocument/2006/relationships/tags" Target="../tags/tag79.xml"/><Relationship Id="rId4" Type="http://schemas.openxmlformats.org/officeDocument/2006/relationships/tags" Target="../tags/tag78.xml"/><Relationship Id="rId3" Type="http://schemas.openxmlformats.org/officeDocument/2006/relationships/tags" Target="../tags/tag77.xml"/><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7" Type="http://schemas.openxmlformats.org/officeDocument/2006/relationships/tags" Target="../tags/tag88.xml"/><Relationship Id="rId6" Type="http://schemas.openxmlformats.org/officeDocument/2006/relationships/tags" Target="../tags/tag87.xml"/><Relationship Id="rId5" Type="http://schemas.openxmlformats.org/officeDocument/2006/relationships/tags" Target="../tags/tag86.xml"/><Relationship Id="rId4" Type="http://schemas.openxmlformats.org/officeDocument/2006/relationships/tags" Target="../tags/tag85.xml"/><Relationship Id="rId3" Type="http://schemas.openxmlformats.org/officeDocument/2006/relationships/tags" Target="../tags/tag84.xml"/><Relationship Id="rId2" Type="http://schemas.openxmlformats.org/officeDocument/2006/relationships/tags" Target="../tags/tag83.xml"/><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96.xml"/><Relationship Id="rId8" Type="http://schemas.openxmlformats.org/officeDocument/2006/relationships/tags" Target="../tags/tag95.xml"/><Relationship Id="rId7" Type="http://schemas.openxmlformats.org/officeDocument/2006/relationships/tags" Target="../tags/tag94.xml"/><Relationship Id="rId6" Type="http://schemas.openxmlformats.org/officeDocument/2006/relationships/tags" Target="../tags/tag93.xml"/><Relationship Id="rId5" Type="http://schemas.openxmlformats.org/officeDocument/2006/relationships/tags" Target="../tags/tag92.xml"/><Relationship Id="rId4" Type="http://schemas.openxmlformats.org/officeDocument/2006/relationships/tags" Target="../tags/tag91.xml"/><Relationship Id="rId3" Type="http://schemas.openxmlformats.org/officeDocument/2006/relationships/tags" Target="../tags/tag90.xml"/><Relationship Id="rId2" Type="http://schemas.openxmlformats.org/officeDocument/2006/relationships/tags" Target="../tags/tag89.xml"/><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104.xml"/><Relationship Id="rId8" Type="http://schemas.openxmlformats.org/officeDocument/2006/relationships/tags" Target="../tags/tag103.xml"/><Relationship Id="rId7" Type="http://schemas.openxmlformats.org/officeDocument/2006/relationships/tags" Target="../tags/tag102.xml"/><Relationship Id="rId6" Type="http://schemas.openxmlformats.org/officeDocument/2006/relationships/tags" Target="../tags/tag101.xml"/><Relationship Id="rId5" Type="http://schemas.openxmlformats.org/officeDocument/2006/relationships/tags" Target="../tags/tag100.xml"/><Relationship Id="rId4" Type="http://schemas.openxmlformats.org/officeDocument/2006/relationships/tags" Target="../tags/tag99.xml"/><Relationship Id="rId3" Type="http://schemas.openxmlformats.org/officeDocument/2006/relationships/tags" Target="../tags/tag98.xml"/><Relationship Id="rId2" Type="http://schemas.openxmlformats.org/officeDocument/2006/relationships/tags" Target="../tags/tag97.xml"/><Relationship Id="rId10" Type="http://schemas.openxmlformats.org/officeDocument/2006/relationships/tags" Target="../tags/tag105.xml"/><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9" Type="http://schemas.openxmlformats.org/officeDocument/2006/relationships/tags" Target="../tags/tag113.xml"/><Relationship Id="rId8" Type="http://schemas.openxmlformats.org/officeDocument/2006/relationships/tags" Target="../tags/tag112.xml"/><Relationship Id="rId7" Type="http://schemas.openxmlformats.org/officeDocument/2006/relationships/tags" Target="../tags/tag111.xml"/><Relationship Id="rId6" Type="http://schemas.openxmlformats.org/officeDocument/2006/relationships/tags" Target="../tags/tag110.xml"/><Relationship Id="rId5" Type="http://schemas.openxmlformats.org/officeDocument/2006/relationships/tags" Target="../tags/tag109.xml"/><Relationship Id="rId4" Type="http://schemas.openxmlformats.org/officeDocument/2006/relationships/tags" Target="../tags/tag108.xml"/><Relationship Id="rId3" Type="http://schemas.openxmlformats.org/officeDocument/2006/relationships/tags" Target="../tags/tag107.xml"/><Relationship Id="rId2" Type="http://schemas.openxmlformats.org/officeDocument/2006/relationships/tags" Target="../tags/tag106.xml"/><Relationship Id="rId10" Type="http://schemas.openxmlformats.org/officeDocument/2006/relationships/tags" Target="../tags/tag114.xml"/><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9" Type="http://schemas.openxmlformats.org/officeDocument/2006/relationships/tags" Target="../tags/tag122.xml"/><Relationship Id="rId8" Type="http://schemas.openxmlformats.org/officeDocument/2006/relationships/tags" Target="../tags/tag121.xml"/><Relationship Id="rId7" Type="http://schemas.openxmlformats.org/officeDocument/2006/relationships/tags" Target="../tags/tag120.xml"/><Relationship Id="rId6" Type="http://schemas.openxmlformats.org/officeDocument/2006/relationships/tags" Target="../tags/tag119.xml"/><Relationship Id="rId5" Type="http://schemas.openxmlformats.org/officeDocument/2006/relationships/tags" Target="../tags/tag118.xml"/><Relationship Id="rId4" Type="http://schemas.openxmlformats.org/officeDocument/2006/relationships/tags" Target="../tags/tag117.xml"/><Relationship Id="rId3" Type="http://schemas.openxmlformats.org/officeDocument/2006/relationships/tags" Target="../tags/tag116.xml"/><Relationship Id="rId2" Type="http://schemas.openxmlformats.org/officeDocument/2006/relationships/tags" Target="../tags/tag115.xml"/><Relationship Id="rId10" Type="http://schemas.openxmlformats.org/officeDocument/2006/relationships/tags" Target="../tags/tag123.xml"/><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9" Type="http://schemas.openxmlformats.org/officeDocument/2006/relationships/tags" Target="../tags/tag131.xml"/><Relationship Id="rId8" Type="http://schemas.openxmlformats.org/officeDocument/2006/relationships/tags" Target="../tags/tag130.xml"/><Relationship Id="rId7" Type="http://schemas.openxmlformats.org/officeDocument/2006/relationships/tags" Target="../tags/tag129.xml"/><Relationship Id="rId6" Type="http://schemas.openxmlformats.org/officeDocument/2006/relationships/tags" Target="../tags/tag128.xml"/><Relationship Id="rId5" Type="http://schemas.openxmlformats.org/officeDocument/2006/relationships/tags" Target="../tags/tag127.xml"/><Relationship Id="rId4" Type="http://schemas.openxmlformats.org/officeDocument/2006/relationships/tags" Target="../tags/tag126.xml"/><Relationship Id="rId3" Type="http://schemas.openxmlformats.org/officeDocument/2006/relationships/tags" Target="../tags/tag125.xml"/><Relationship Id="rId2" Type="http://schemas.openxmlformats.org/officeDocument/2006/relationships/tags" Target="../tags/tag124.xml"/><Relationship Id="rId12" Type="http://schemas.openxmlformats.org/officeDocument/2006/relationships/tags" Target="../tags/tag134.xml"/><Relationship Id="rId11" Type="http://schemas.openxmlformats.org/officeDocument/2006/relationships/tags" Target="../tags/tag133.xml"/><Relationship Id="rId10" Type="http://schemas.openxmlformats.org/officeDocument/2006/relationships/tags" Target="../tags/tag132.xml"/><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9" Type="http://schemas.openxmlformats.org/officeDocument/2006/relationships/tags" Target="../tags/tag142.xml"/><Relationship Id="rId8" Type="http://schemas.openxmlformats.org/officeDocument/2006/relationships/tags" Target="../tags/tag141.xml"/><Relationship Id="rId7" Type="http://schemas.openxmlformats.org/officeDocument/2006/relationships/tags" Target="../tags/tag140.xml"/><Relationship Id="rId6" Type="http://schemas.openxmlformats.org/officeDocument/2006/relationships/tags" Target="../tags/tag139.xml"/><Relationship Id="rId5" Type="http://schemas.openxmlformats.org/officeDocument/2006/relationships/tags" Target="../tags/tag138.xml"/><Relationship Id="rId4" Type="http://schemas.openxmlformats.org/officeDocument/2006/relationships/tags" Target="../tags/tag137.xml"/><Relationship Id="rId3" Type="http://schemas.openxmlformats.org/officeDocument/2006/relationships/tags" Target="../tags/tag136.xml"/><Relationship Id="rId2" Type="http://schemas.openxmlformats.org/officeDocument/2006/relationships/tags" Target="../tags/tag135.xml"/><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3" Type="http://schemas.openxmlformats.org/officeDocument/2006/relationships/tags" Target="../tags/tag11.xml"/><Relationship Id="rId12" Type="http://schemas.openxmlformats.org/officeDocument/2006/relationships/tags" Target="../tags/tag10.xml"/><Relationship Id="rId11" Type="http://schemas.openxmlformats.org/officeDocument/2006/relationships/tags" Target="../tags/tag9.xml"/><Relationship Id="rId10" Type="http://schemas.openxmlformats.org/officeDocument/2006/relationships/image" Target="../media/image4.jpe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19.xml"/><Relationship Id="rId8" Type="http://schemas.openxmlformats.org/officeDocument/2006/relationships/tags" Target="../tags/tag18.xml"/><Relationship Id="rId7" Type="http://schemas.openxmlformats.org/officeDocument/2006/relationships/tags" Target="../tags/tag17.xml"/><Relationship Id="rId6" Type="http://schemas.openxmlformats.org/officeDocument/2006/relationships/tags" Target="../tags/tag16.xml"/><Relationship Id="rId5" Type="http://schemas.openxmlformats.org/officeDocument/2006/relationships/tags" Target="../tags/tag15.xml"/><Relationship Id="rId4" Type="http://schemas.openxmlformats.org/officeDocument/2006/relationships/tags" Target="../tags/tag14.xml"/><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9" Type="http://schemas.openxmlformats.org/officeDocument/2006/relationships/tags" Target="../tags/tag26.xml"/><Relationship Id="rId8" Type="http://schemas.openxmlformats.org/officeDocument/2006/relationships/tags" Target="../tags/tag25.xml"/><Relationship Id="rId7" Type="http://schemas.openxmlformats.org/officeDocument/2006/relationships/tags" Target="../tags/tag24.xml"/><Relationship Id="rId6" Type="http://schemas.openxmlformats.org/officeDocument/2006/relationships/tags" Target="../tags/tag23.xml"/><Relationship Id="rId5" Type="http://schemas.openxmlformats.org/officeDocument/2006/relationships/tags" Target="../tags/tag22.xml"/><Relationship Id="rId4" Type="http://schemas.openxmlformats.org/officeDocument/2006/relationships/image" Target="../media/image5.jpeg"/><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9" Type="http://schemas.openxmlformats.org/officeDocument/2006/relationships/tags" Target="../tags/tag34.xml"/><Relationship Id="rId8" Type="http://schemas.openxmlformats.org/officeDocument/2006/relationships/tags" Target="../tags/tag33.xml"/><Relationship Id="rId7" Type="http://schemas.openxmlformats.org/officeDocument/2006/relationships/tags" Target="../tags/tag32.xml"/><Relationship Id="rId6" Type="http://schemas.openxmlformats.org/officeDocument/2006/relationships/tags" Target="../tags/tag31.xml"/><Relationship Id="rId5" Type="http://schemas.openxmlformats.org/officeDocument/2006/relationships/tags" Target="../tags/tag30.xml"/><Relationship Id="rId4" Type="http://schemas.openxmlformats.org/officeDocument/2006/relationships/tags" Target="../tags/tag29.xml"/><Relationship Id="rId3" Type="http://schemas.openxmlformats.org/officeDocument/2006/relationships/tags" Target="../tags/tag28.xml"/><Relationship Id="rId2" Type="http://schemas.openxmlformats.org/officeDocument/2006/relationships/tags" Target="../tags/tag27.xml"/><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9" Type="http://schemas.openxmlformats.org/officeDocument/2006/relationships/tags" Target="../tags/tag42.xml"/><Relationship Id="rId8" Type="http://schemas.openxmlformats.org/officeDocument/2006/relationships/tags" Target="../tags/tag41.xml"/><Relationship Id="rId7" Type="http://schemas.openxmlformats.org/officeDocument/2006/relationships/tags" Target="../tags/tag40.xml"/><Relationship Id="rId6" Type="http://schemas.openxmlformats.org/officeDocument/2006/relationships/tags" Target="../tags/tag39.xml"/><Relationship Id="rId5" Type="http://schemas.openxmlformats.org/officeDocument/2006/relationships/tags" Target="../tags/tag38.xml"/><Relationship Id="rId4" Type="http://schemas.openxmlformats.org/officeDocument/2006/relationships/tags" Target="../tags/tag37.xml"/><Relationship Id="rId3" Type="http://schemas.openxmlformats.org/officeDocument/2006/relationships/tags" Target="../tags/tag36.xml"/><Relationship Id="rId2" Type="http://schemas.openxmlformats.org/officeDocument/2006/relationships/tags" Target="../tags/tag35.xml"/><Relationship Id="rId11" Type="http://schemas.openxmlformats.org/officeDocument/2006/relationships/tags" Target="../tags/tag44.xml"/><Relationship Id="rId10" Type="http://schemas.openxmlformats.org/officeDocument/2006/relationships/tags" Target="../tags/tag43.xml"/><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7" Type="http://schemas.openxmlformats.org/officeDocument/2006/relationships/tags" Target="../tags/tag50.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 Id="rId3" Type="http://schemas.openxmlformats.org/officeDocument/2006/relationships/tags" Target="../tags/tag46.xml"/><Relationship Id="rId2" Type="http://schemas.openxmlformats.org/officeDocument/2006/relationships/tags" Target="../tags/tag45.xml"/><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10" name="内容占位符 9"/>
          <p:cNvSpPr>
            <a:spLocks noGrp="1"/>
          </p:cNvSpPr>
          <p:nvPr>
            <p:ph sz="quarter" idx="10" hasCustomPrompt="1"/>
          </p:nvPr>
        </p:nvSpPr>
        <p:spPr>
          <a:xfrm>
            <a:off x="1355146" y="2085227"/>
            <a:ext cx="9481708" cy="1613886"/>
          </a:xfrm>
          <a:prstGeom prst="rect">
            <a:avLst/>
          </a:prstGeom>
        </p:spPr>
        <p:txBody>
          <a:bodyPr/>
          <a:lstStyle>
            <a:lvl1pPr marL="0" marR="0" indent="0" algn="ctr" defTabSz="914400" rtl="0" eaLnBrk="1" fontAlgn="auto" latinLnBrk="0" hangingPunct="1">
              <a:lnSpc>
                <a:spcPct val="150000"/>
              </a:lnSpc>
              <a:spcBef>
                <a:spcPts val="0"/>
              </a:spcBef>
              <a:spcAft>
                <a:spcPts val="0"/>
              </a:spcAft>
              <a:buClrTx/>
              <a:buSzTx/>
              <a:buFontTx/>
              <a:buNone/>
              <a:defRPr lang="en-US" altLang="zh-CN" sz="4800" b="1" kern="1200" dirty="0" smtClean="0">
                <a:solidFill>
                  <a:srgbClr val="217F9E"/>
                </a:solidFill>
                <a:effectLst/>
                <a:latin typeface="微软雅黑" panose="020B0503020204020204" charset="-122"/>
                <a:ea typeface="微软雅黑" panose="020B0503020204020204" charset="-122"/>
                <a:cs typeface="+mn-cs"/>
              </a:defRPr>
            </a:lvl1pPr>
          </a:lstStyle>
          <a:p>
            <a:pPr lvl="0"/>
            <a:r>
              <a:rPr lang="zh-CN" altLang="en-US" dirty="0"/>
              <a:t>大标题</a:t>
            </a:r>
            <a:r>
              <a:rPr lang="en-US" altLang="zh-CN" dirty="0"/>
              <a:t>48</a:t>
            </a:r>
            <a:r>
              <a:rPr lang="zh-CN" altLang="en-US" dirty="0"/>
              <a:t>磅加粗居中</a:t>
            </a:r>
            <a:endParaRPr lang="en-US" altLang="zh-CN" dirty="0"/>
          </a:p>
        </p:txBody>
      </p:sp>
      <p:sp>
        <p:nvSpPr>
          <p:cNvPr id="9" name="内容占位符 9"/>
          <p:cNvSpPr>
            <a:spLocks noGrp="1"/>
          </p:cNvSpPr>
          <p:nvPr>
            <p:ph sz="quarter" idx="11" hasCustomPrompt="1"/>
          </p:nvPr>
        </p:nvSpPr>
        <p:spPr>
          <a:xfrm>
            <a:off x="1355146" y="5932724"/>
            <a:ext cx="9481708" cy="426497"/>
          </a:xfrm>
          <a:prstGeom prst="rect">
            <a:avLst/>
          </a:prstGeom>
        </p:spPr>
        <p:txBody>
          <a:bodyPr/>
          <a:lstStyle>
            <a:lvl1pPr marL="0" marR="0" indent="0" algn="ctr" defTabSz="914400" rtl="0" eaLnBrk="1" fontAlgn="auto" latinLnBrk="0" hangingPunct="1">
              <a:lnSpc>
                <a:spcPct val="100000"/>
              </a:lnSpc>
              <a:spcBef>
                <a:spcPts val="0"/>
              </a:spcBef>
              <a:spcAft>
                <a:spcPts val="0"/>
              </a:spcAft>
              <a:buClrTx/>
              <a:buSzTx/>
              <a:buFontTx/>
              <a:buNone/>
              <a:defRPr lang="en-US" altLang="zh-CN" sz="2000" b="0" kern="1200" baseline="0" dirty="0" smtClean="0">
                <a:solidFill>
                  <a:srgbClr val="217F9E"/>
                </a:solidFill>
                <a:latin typeface="+mj-ea"/>
                <a:ea typeface="+mj-ea"/>
                <a:cs typeface="+mn-cs"/>
              </a:defRPr>
            </a:lvl1pPr>
          </a:lstStyle>
          <a:p>
            <a:pPr lvl="0"/>
            <a:r>
              <a:rPr lang="en-US" altLang="zh-CN" dirty="0"/>
              <a:t>20XX</a:t>
            </a:r>
            <a:r>
              <a:rPr lang="zh-CN" altLang="en-US" dirty="0"/>
              <a:t>年</a:t>
            </a:r>
            <a:r>
              <a:rPr lang="en-US" altLang="zh-CN" dirty="0"/>
              <a:t>XX</a:t>
            </a:r>
            <a:r>
              <a:rPr lang="zh-CN" altLang="en-US" dirty="0"/>
              <a:t>月</a:t>
            </a:r>
            <a:r>
              <a:rPr lang="en-US" altLang="zh-CN" dirty="0"/>
              <a:t>XX</a:t>
            </a:r>
            <a:r>
              <a:rPr lang="zh-CN" altLang="en-US" dirty="0"/>
              <a:t>日</a:t>
            </a:r>
            <a:endParaRPr lang="en-US" altLang="zh-CN" dirty="0"/>
          </a:p>
        </p:txBody>
      </p:sp>
      <p:sp>
        <p:nvSpPr>
          <p:cNvPr id="4" name="内容占位符 9"/>
          <p:cNvSpPr>
            <a:spLocks noGrp="1"/>
          </p:cNvSpPr>
          <p:nvPr>
            <p:ph sz="quarter" idx="12" hasCustomPrompt="1"/>
          </p:nvPr>
        </p:nvSpPr>
        <p:spPr>
          <a:xfrm>
            <a:off x="1355146" y="3423905"/>
            <a:ext cx="9481708" cy="654177"/>
          </a:xfrm>
          <a:prstGeom prst="rect">
            <a:avLst/>
          </a:prstGeom>
        </p:spPr>
        <p:txBody>
          <a:bodyPr/>
          <a:lstStyle>
            <a:lvl1pPr marL="0" marR="0" indent="0" algn="ctr" defTabSz="914400" rtl="0" eaLnBrk="1" fontAlgn="auto" latinLnBrk="0" hangingPunct="1">
              <a:lnSpc>
                <a:spcPct val="100000"/>
              </a:lnSpc>
              <a:spcBef>
                <a:spcPts val="0"/>
              </a:spcBef>
              <a:spcAft>
                <a:spcPts val="0"/>
              </a:spcAft>
              <a:buClrTx/>
              <a:buSzTx/>
              <a:buFontTx/>
              <a:buNone/>
              <a:defRPr lang="en-US" altLang="zh-CN" sz="3200" b="1" kern="1200" dirty="0" smtClean="0">
                <a:solidFill>
                  <a:srgbClr val="217F9E"/>
                </a:solidFill>
                <a:effectLst/>
                <a:latin typeface="微软雅黑" panose="020B0503020204020204" charset="-122"/>
                <a:ea typeface="微软雅黑" panose="020B0503020204020204" charset="-122"/>
                <a:cs typeface="+mn-cs"/>
              </a:defRPr>
            </a:lvl1pPr>
          </a:lstStyle>
          <a:p>
            <a:pPr marL="0" marR="0" lvl="0" indent="0" algn="ctr" defTabSz="914400" rtl="0" eaLnBrk="1" fontAlgn="auto" latinLnBrk="0" hangingPunct="1">
              <a:lnSpc>
                <a:spcPct val="150000"/>
              </a:lnSpc>
              <a:spcBef>
                <a:spcPts val="0"/>
              </a:spcBef>
              <a:spcAft>
                <a:spcPts val="0"/>
              </a:spcAft>
              <a:buClrTx/>
              <a:buSzTx/>
              <a:buFontTx/>
              <a:buNone/>
            </a:pPr>
            <a:r>
              <a:rPr lang="zh-CN" altLang="en-US" dirty="0"/>
              <a:t>副标题</a:t>
            </a:r>
            <a:r>
              <a:rPr lang="en-US" altLang="zh-CN" dirty="0"/>
              <a:t>32</a:t>
            </a:r>
            <a:r>
              <a:rPr lang="zh-CN" altLang="en-US" dirty="0"/>
              <a:t>磅加粗居中</a:t>
            </a:r>
            <a:endParaRPr lang="en-US" altLang="zh-CN" dirty="0"/>
          </a:p>
        </p:txBody>
      </p:sp>
      <p:sp>
        <p:nvSpPr>
          <p:cNvPr id="6" name="内容占位符 9"/>
          <p:cNvSpPr>
            <a:spLocks noGrp="1"/>
          </p:cNvSpPr>
          <p:nvPr>
            <p:ph sz="quarter" idx="13" hasCustomPrompt="1"/>
          </p:nvPr>
        </p:nvSpPr>
        <p:spPr>
          <a:xfrm>
            <a:off x="1355146" y="5469727"/>
            <a:ext cx="9481708" cy="447628"/>
          </a:xfrm>
          <a:prstGeom prst="rect">
            <a:avLst/>
          </a:prstGeom>
        </p:spPr>
        <p:txBody>
          <a:bodyPr/>
          <a:lstStyle>
            <a:lvl1pPr marL="0" marR="0" indent="0" algn="ctr" defTabSz="914400" rtl="0" eaLnBrk="1" fontAlgn="auto" latinLnBrk="0" hangingPunct="1">
              <a:lnSpc>
                <a:spcPct val="100000"/>
              </a:lnSpc>
              <a:spcBef>
                <a:spcPts val="0"/>
              </a:spcBef>
              <a:spcAft>
                <a:spcPts val="0"/>
              </a:spcAft>
              <a:buClrTx/>
              <a:buSzTx/>
              <a:buFontTx/>
              <a:buNone/>
              <a:defRPr lang="en-US" altLang="zh-CN" sz="2000" b="0" kern="1200" baseline="0" dirty="0" smtClean="0">
                <a:solidFill>
                  <a:srgbClr val="217F9E"/>
                </a:solidFill>
                <a:latin typeface="+mj-ea"/>
                <a:ea typeface="+mj-ea"/>
                <a:cs typeface="+mn-cs"/>
              </a:defRPr>
            </a:lvl1pPr>
          </a:lstStyle>
          <a:p>
            <a:pPr lvl="0"/>
            <a:r>
              <a:rPr lang="zh-CN" altLang="en-US" dirty="0"/>
              <a:t>汇报人：</a:t>
            </a:r>
            <a:r>
              <a:rPr lang="en-US" altLang="zh-CN" dirty="0"/>
              <a:t>XXX</a:t>
            </a:r>
            <a:endParaRPr lang="en-US" altLang="zh-CN" dirty="0"/>
          </a:p>
        </p:txBody>
      </p:sp>
      <p:sp>
        <p:nvSpPr>
          <p:cNvPr id="7" name="内容占位符 9"/>
          <p:cNvSpPr>
            <a:spLocks noGrp="1"/>
          </p:cNvSpPr>
          <p:nvPr>
            <p:ph sz="quarter" idx="14" hasCustomPrompt="1"/>
          </p:nvPr>
        </p:nvSpPr>
        <p:spPr>
          <a:xfrm>
            <a:off x="1355146" y="5006730"/>
            <a:ext cx="9481708" cy="447628"/>
          </a:xfrm>
          <a:prstGeom prst="rect">
            <a:avLst/>
          </a:prstGeom>
        </p:spPr>
        <p:txBody>
          <a:bodyPr/>
          <a:lstStyle>
            <a:lvl1pPr marL="0" marR="0" indent="0" algn="ctr" defTabSz="914400" rtl="0" eaLnBrk="1" fontAlgn="auto" latinLnBrk="0" hangingPunct="1">
              <a:lnSpc>
                <a:spcPct val="100000"/>
              </a:lnSpc>
              <a:spcBef>
                <a:spcPts val="0"/>
              </a:spcBef>
              <a:spcAft>
                <a:spcPts val="0"/>
              </a:spcAft>
              <a:buClrTx/>
              <a:buSzTx/>
              <a:buFontTx/>
              <a:buNone/>
              <a:defRPr lang="en-US" altLang="zh-CN" sz="2000" b="0" kern="1200" baseline="0" dirty="0" smtClean="0">
                <a:solidFill>
                  <a:srgbClr val="217F9E"/>
                </a:solidFill>
                <a:latin typeface="+mn-ea"/>
                <a:ea typeface="+mn-ea"/>
                <a:cs typeface="+mn-cs"/>
              </a:defRPr>
            </a:lvl1pPr>
          </a:lstStyle>
          <a:p>
            <a:pPr lvl="0"/>
            <a:r>
              <a:rPr lang="zh-CN" altLang="en-US" dirty="0"/>
              <a:t>部门：</a:t>
            </a:r>
            <a:r>
              <a:rPr lang="en-US" altLang="zh-CN" dirty="0"/>
              <a:t>XXX</a:t>
            </a:r>
            <a:endParaRPr lang="en-US" altLang="zh-CN" dirty="0"/>
          </a:p>
        </p:txBody>
      </p:sp>
      <p:sp>
        <p:nvSpPr>
          <p:cNvPr id="2" name="灯片编号占位符 1"/>
          <p:cNvSpPr>
            <a:spLocks noGrp="1"/>
          </p:cNvSpPr>
          <p:nvPr>
            <p:ph type="sldNum" sz="quarter" idx="4"/>
          </p:nvPr>
        </p:nvSpPr>
        <p:spPr>
          <a:xfrm>
            <a:off x="8555355" y="6354593"/>
            <a:ext cx="2743200" cy="365125"/>
          </a:xfrm>
          <a:prstGeom prst="rect">
            <a:avLst/>
          </a:prstGeom>
        </p:spPr>
        <p:txBody>
          <a:bodyPr vert="horz" lIns="91440" tIns="45720" rIns="91440" bIns="45720" rtlCol="0" anchor="ctr"/>
          <a:lstStyle>
            <a:lvl1pPr algn="r">
              <a:defRPr sz="1200">
                <a:solidFill>
                  <a:schemeClr val="tx1"/>
                </a:solidFill>
              </a:defRPr>
            </a:lvl1pPr>
          </a:lstStyle>
          <a:p>
            <a:fld id="{7D9BB5D0-35E4-459D-AEF3-FE4D7C45CC19}" type="slidenum">
              <a:rPr lang="zh-CN" altLang="en-US" smtClean="0"/>
            </a:fld>
            <a:endParaRPr lang="zh-CN" altLang="en-US"/>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6" name="任意多边形: 形状 2"/>
          <p:cNvSpPr/>
          <p:nvPr userDrawn="1">
            <p:custDataLst>
              <p:tags r:id="rId2"/>
            </p:custDataLst>
          </p:nvPr>
        </p:nvSpPr>
        <p:spPr bwMode="auto">
          <a:xfrm>
            <a:off x="9372605" y="3873501"/>
            <a:ext cx="2819395" cy="2984500"/>
          </a:xfrm>
          <a:custGeom>
            <a:avLst/>
            <a:gdLst>
              <a:gd name="connsiteX0" fmla="*/ 6468068 w 6478609"/>
              <a:gd name="connsiteY0" fmla="*/ 3674209 h 6858000"/>
              <a:gd name="connsiteX1" fmla="*/ 6478609 w 6478609"/>
              <a:gd name="connsiteY1" fmla="*/ 6858000 h 6858000"/>
              <a:gd name="connsiteX2" fmla="*/ 6418877 w 6478609"/>
              <a:gd name="connsiteY2" fmla="*/ 6847469 h 6858000"/>
              <a:gd name="connsiteX3" fmla="*/ 6316981 w 6478609"/>
              <a:gd name="connsiteY3" fmla="*/ 6780775 h 6858000"/>
              <a:gd name="connsiteX4" fmla="*/ 5009905 w 6478609"/>
              <a:gd name="connsiteY4" fmla="*/ 5474964 h 6858000"/>
              <a:gd name="connsiteX5" fmla="*/ 5009905 w 6478609"/>
              <a:gd name="connsiteY5" fmla="*/ 5050225 h 6858000"/>
              <a:gd name="connsiteX6" fmla="*/ 6309954 w 6478609"/>
              <a:gd name="connsiteY6" fmla="*/ 3751434 h 6858000"/>
              <a:gd name="connsiteX7" fmla="*/ 6408336 w 6478609"/>
              <a:gd name="connsiteY7" fmla="*/ 3684740 h 6858000"/>
              <a:gd name="connsiteX8" fmla="*/ 2028882 w 6478609"/>
              <a:gd name="connsiteY8" fmla="*/ 0 h 6858000"/>
              <a:gd name="connsiteX9" fmla="*/ 5254187 w 6478609"/>
              <a:gd name="connsiteY9" fmla="*/ 2486 h 6858000"/>
              <a:gd name="connsiteX10" fmla="*/ 5254188 w 6478609"/>
              <a:gd name="connsiteY10" fmla="*/ 2487 h 6858000"/>
              <a:gd name="connsiteX11" fmla="*/ 5253400 w 6478609"/>
              <a:gd name="connsiteY11" fmla="*/ 2486 h 6858000"/>
              <a:gd name="connsiteX12" fmla="*/ 2028883 w 6478609"/>
              <a:gd name="connsiteY12" fmla="*/ 1 h 6858000"/>
              <a:gd name="connsiteX13" fmla="*/ 199717 w 6478609"/>
              <a:gd name="connsiteY13" fmla="*/ 1827184 h 6858000"/>
              <a:gd name="connsiteX14" fmla="*/ 49931 w 6478609"/>
              <a:gd name="connsiteY14" fmla="*/ 2566214 h 6858000"/>
              <a:gd name="connsiteX15" fmla="*/ 112342 w 6478609"/>
              <a:gd name="connsiteY15" fmla="*/ 2684832 h 6858000"/>
              <a:gd name="connsiteX16" fmla="*/ 112341 w 6478609"/>
              <a:gd name="connsiteY16" fmla="*/ 2684831 h 6858000"/>
              <a:gd name="connsiteX17" fmla="*/ 199716 w 6478609"/>
              <a:gd name="connsiteY17" fmla="*/ 1827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78609" h="6858000">
                <a:moveTo>
                  <a:pt x="6468068" y="3674209"/>
                </a:moveTo>
                <a:cubicBezTo>
                  <a:pt x="6478609" y="6858000"/>
                  <a:pt x="6478609" y="6858000"/>
                  <a:pt x="6478609" y="6858000"/>
                </a:cubicBezTo>
                <a:cubicBezTo>
                  <a:pt x="6418877" y="6847469"/>
                  <a:pt x="6418877" y="6847469"/>
                  <a:pt x="6418877" y="6847469"/>
                </a:cubicBezTo>
                <a:cubicBezTo>
                  <a:pt x="6380227" y="6833428"/>
                  <a:pt x="6348604" y="6812367"/>
                  <a:pt x="6316981" y="6780775"/>
                </a:cubicBezTo>
                <a:cubicBezTo>
                  <a:pt x="5009905" y="5474964"/>
                  <a:pt x="5009905" y="5474964"/>
                  <a:pt x="5009905" y="5474964"/>
                </a:cubicBezTo>
                <a:cubicBezTo>
                  <a:pt x="4893955" y="5355616"/>
                  <a:pt x="4890441" y="5166063"/>
                  <a:pt x="5009905" y="5050225"/>
                </a:cubicBezTo>
                <a:cubicBezTo>
                  <a:pt x="6309954" y="3751434"/>
                  <a:pt x="6309954" y="3751434"/>
                  <a:pt x="6309954" y="3751434"/>
                </a:cubicBezTo>
                <a:cubicBezTo>
                  <a:pt x="6338063" y="3719842"/>
                  <a:pt x="6373200" y="3698781"/>
                  <a:pt x="6408336" y="3684740"/>
                </a:cubicBezTo>
                <a:close/>
                <a:moveTo>
                  <a:pt x="2028882" y="0"/>
                </a:moveTo>
                <a:cubicBezTo>
                  <a:pt x="5254187" y="2486"/>
                  <a:pt x="5254187" y="2486"/>
                  <a:pt x="5254187" y="2486"/>
                </a:cubicBezTo>
                <a:lnTo>
                  <a:pt x="5254188" y="2487"/>
                </a:lnTo>
                <a:lnTo>
                  <a:pt x="5253400" y="2486"/>
                </a:lnTo>
                <a:cubicBezTo>
                  <a:pt x="5241589" y="2477"/>
                  <a:pt x="5052606" y="2332"/>
                  <a:pt x="2028883" y="1"/>
                </a:cubicBezTo>
                <a:lnTo>
                  <a:pt x="199717" y="1827184"/>
                </a:lnTo>
                <a:cubicBezTo>
                  <a:pt x="2" y="2026683"/>
                  <a:pt x="-49927" y="2319871"/>
                  <a:pt x="49931" y="2566214"/>
                </a:cubicBezTo>
                <a:lnTo>
                  <a:pt x="112342" y="2684832"/>
                </a:lnTo>
                <a:lnTo>
                  <a:pt x="112341" y="2684831"/>
                </a:lnTo>
                <a:cubicBezTo>
                  <a:pt x="-62410" y="2420202"/>
                  <a:pt x="-33285" y="2059932"/>
                  <a:pt x="199716" y="1827183"/>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p>
        </p:txBody>
      </p:sp>
      <p:sp>
        <p:nvSpPr>
          <p:cNvPr id="7" name="Freeform 6"/>
          <p:cNvSpPr/>
          <p:nvPr userDrawn="1">
            <p:custDataLst>
              <p:tags r:id="rId3"/>
            </p:custDataLst>
          </p:nvPr>
        </p:nvSpPr>
        <p:spPr bwMode="auto">
          <a:xfrm flipV="1">
            <a:off x="1" y="2371"/>
            <a:ext cx="1460499" cy="1013800"/>
          </a:xfrm>
          <a:custGeom>
            <a:avLst/>
            <a:gdLst>
              <a:gd name="T0" fmla="*/ 790 w 1580"/>
              <a:gd name="T1" fmla="*/ 0 h 1098"/>
              <a:gd name="T2" fmla="*/ 893 w 1580"/>
              <a:gd name="T3" fmla="*/ 43 h 1098"/>
              <a:gd name="T4" fmla="*/ 1524 w 1580"/>
              <a:gd name="T5" fmla="*/ 673 h 1098"/>
              <a:gd name="T6" fmla="*/ 1524 w 1580"/>
              <a:gd name="T7" fmla="*/ 879 h 1098"/>
              <a:gd name="T8" fmla="*/ 1305 w 1580"/>
              <a:gd name="T9" fmla="*/ 1098 h 1098"/>
              <a:gd name="T10" fmla="*/ 276 w 1580"/>
              <a:gd name="T11" fmla="*/ 1097 h 1098"/>
              <a:gd name="T12" fmla="*/ 57 w 1580"/>
              <a:gd name="T13" fmla="*/ 878 h 1098"/>
              <a:gd name="T14" fmla="*/ 57 w 1580"/>
              <a:gd name="T15" fmla="*/ 673 h 1098"/>
              <a:gd name="T16" fmla="*/ 687 w 1580"/>
              <a:gd name="T17" fmla="*/ 43 h 1098"/>
              <a:gd name="T18" fmla="*/ 790 w 1580"/>
              <a:gd name="T19" fmla="*/ 0 h 1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0" h="1098">
                <a:moveTo>
                  <a:pt x="790" y="0"/>
                </a:moveTo>
                <a:cubicBezTo>
                  <a:pt x="827" y="0"/>
                  <a:pt x="864" y="14"/>
                  <a:pt x="893" y="43"/>
                </a:cubicBezTo>
                <a:cubicBezTo>
                  <a:pt x="1524" y="673"/>
                  <a:pt x="1524" y="673"/>
                  <a:pt x="1524" y="673"/>
                </a:cubicBezTo>
                <a:cubicBezTo>
                  <a:pt x="1580" y="730"/>
                  <a:pt x="1580" y="822"/>
                  <a:pt x="1524" y="879"/>
                </a:cubicBezTo>
                <a:cubicBezTo>
                  <a:pt x="1305" y="1098"/>
                  <a:pt x="1305" y="1098"/>
                  <a:pt x="1305" y="1098"/>
                </a:cubicBezTo>
                <a:cubicBezTo>
                  <a:pt x="276" y="1097"/>
                  <a:pt x="276" y="1097"/>
                  <a:pt x="276" y="1097"/>
                </a:cubicBezTo>
                <a:cubicBezTo>
                  <a:pt x="57" y="878"/>
                  <a:pt x="57" y="878"/>
                  <a:pt x="57" y="878"/>
                </a:cubicBezTo>
                <a:cubicBezTo>
                  <a:pt x="0" y="821"/>
                  <a:pt x="0" y="729"/>
                  <a:pt x="57" y="673"/>
                </a:cubicBezTo>
                <a:cubicBezTo>
                  <a:pt x="687" y="43"/>
                  <a:pt x="687" y="43"/>
                  <a:pt x="687" y="43"/>
                </a:cubicBezTo>
                <a:cubicBezTo>
                  <a:pt x="716" y="14"/>
                  <a:pt x="753" y="0"/>
                  <a:pt x="790" y="0"/>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bg1">
                  <a:lumMod val="75000"/>
                </a:schemeClr>
              </a:solidFill>
            </a:endParaRPr>
          </a:p>
        </p:txBody>
      </p:sp>
      <p:sp>
        <p:nvSpPr>
          <p:cNvPr id="2" name="日期占位符 1"/>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5"/>
            </p:custDataLst>
          </p:nvPr>
        </p:nvSpPr>
        <p:spPr/>
        <p:txBody>
          <a:bodyPr/>
          <a:lstStyle/>
          <a:p>
            <a:endParaRPr lang="zh-CN" altLang="en-US"/>
          </a:p>
        </p:txBody>
      </p:sp>
      <p:sp>
        <p:nvSpPr>
          <p:cNvPr id="4" name="灯片编号占位符 3"/>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11" name="任意多边形: 形状 10"/>
          <p:cNvSpPr/>
          <p:nvPr userDrawn="1">
            <p:custDataLst>
              <p:tags r:id="rId2"/>
            </p:custDataLst>
          </p:nvPr>
        </p:nvSpPr>
        <p:spPr bwMode="auto">
          <a:xfrm>
            <a:off x="0" y="0"/>
            <a:ext cx="6695684" cy="6858000"/>
          </a:xfrm>
          <a:custGeom>
            <a:avLst/>
            <a:gdLst>
              <a:gd name="connsiteX0" fmla="*/ 2457313 w 5289590"/>
              <a:gd name="connsiteY0" fmla="*/ 0 h 5417820"/>
              <a:gd name="connsiteX1" fmla="*/ 0 w 5289590"/>
              <a:gd name="connsiteY1" fmla="*/ 0 h 5417820"/>
              <a:gd name="connsiteX2" fmla="*/ 0 w 5289590"/>
              <a:gd name="connsiteY2" fmla="*/ 5414923 h 5417820"/>
              <a:gd name="connsiteX3" fmla="*/ 249555 w 5289590"/>
              <a:gd name="connsiteY3" fmla="*/ 5415147 h 5417820"/>
              <a:gd name="connsiteX4" fmla="*/ 3224275 w 5289590"/>
              <a:gd name="connsiteY4" fmla="*/ 5417820 h 5417820"/>
              <a:gd name="connsiteX5" fmla="*/ 4957241 w 5289590"/>
              <a:gd name="connsiteY5" fmla="*/ 3815354 h 5417820"/>
              <a:gd name="connsiteX6" fmla="*/ 4957241 w 5289590"/>
              <a:gd name="connsiteY6" fmla="*/ 2308011 h 5417820"/>
              <a:gd name="connsiteX7" fmla="*/ 2522345 w 5289590"/>
              <a:gd name="connsiteY7" fmla="*/ 60040 h 5417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89590" h="5417820">
                <a:moveTo>
                  <a:pt x="2457313" y="0"/>
                </a:moveTo>
                <a:lnTo>
                  <a:pt x="0" y="0"/>
                </a:lnTo>
                <a:lnTo>
                  <a:pt x="0" y="5414923"/>
                </a:lnTo>
                <a:lnTo>
                  <a:pt x="249555" y="5415147"/>
                </a:lnTo>
                <a:cubicBezTo>
                  <a:pt x="1095202" y="5415907"/>
                  <a:pt x="2079227" y="5416792"/>
                  <a:pt x="3224275" y="5417820"/>
                </a:cubicBezTo>
                <a:cubicBezTo>
                  <a:pt x="3224275" y="5417820"/>
                  <a:pt x="3224275" y="5417820"/>
                  <a:pt x="4957241" y="3815354"/>
                </a:cubicBezTo>
                <a:cubicBezTo>
                  <a:pt x="5400373" y="3398273"/>
                  <a:pt x="5400373" y="2725091"/>
                  <a:pt x="4957241" y="2308011"/>
                </a:cubicBezTo>
                <a:cubicBezTo>
                  <a:pt x="4957241" y="2308011"/>
                  <a:pt x="4957241" y="2308011"/>
                  <a:pt x="2522345" y="60040"/>
                </a:cubicBezTo>
                <a:close/>
              </a:path>
            </a:pathLst>
          </a:custGeom>
          <a:solidFill>
            <a:schemeClr val="bg1">
              <a:lumMod val="95000"/>
            </a:schemeClr>
          </a:solidFill>
          <a:ln>
            <a:noFill/>
          </a:ln>
        </p:spPr>
        <p:txBody>
          <a:bodyPr vert="horz" wrap="square" lIns="91440" tIns="45720" rIns="91440" bIns="45720" numCol="1" anchor="t" anchorCtr="0" compatLnSpc="1">
            <a:noAutofit/>
          </a:bodyPr>
          <a:lstStyle/>
          <a:p>
            <a:endParaRPr lang="zh-CN" altLang="en-US">
              <a:latin typeface="微软雅黑" panose="020B0503020204020204" charset="-122"/>
              <a:ea typeface="微软雅黑" panose="020B0503020204020204" charset="-122"/>
            </a:endParaRPr>
          </a:p>
        </p:txBody>
      </p:sp>
      <p:sp>
        <p:nvSpPr>
          <p:cNvPr id="9" name="任意多边形: 形状 2"/>
          <p:cNvSpPr/>
          <p:nvPr userDrawn="1">
            <p:custDataLst>
              <p:tags r:id="rId3"/>
            </p:custDataLst>
          </p:nvPr>
        </p:nvSpPr>
        <p:spPr bwMode="auto">
          <a:xfrm>
            <a:off x="9372605" y="-1492250"/>
            <a:ext cx="2819395" cy="2984500"/>
          </a:xfrm>
          <a:custGeom>
            <a:avLst/>
            <a:gdLst>
              <a:gd name="connsiteX0" fmla="*/ 6468068 w 6478609"/>
              <a:gd name="connsiteY0" fmla="*/ 3674209 h 6858000"/>
              <a:gd name="connsiteX1" fmla="*/ 6478609 w 6478609"/>
              <a:gd name="connsiteY1" fmla="*/ 6858000 h 6858000"/>
              <a:gd name="connsiteX2" fmla="*/ 6418877 w 6478609"/>
              <a:gd name="connsiteY2" fmla="*/ 6847469 h 6858000"/>
              <a:gd name="connsiteX3" fmla="*/ 6316981 w 6478609"/>
              <a:gd name="connsiteY3" fmla="*/ 6780775 h 6858000"/>
              <a:gd name="connsiteX4" fmla="*/ 5009905 w 6478609"/>
              <a:gd name="connsiteY4" fmla="*/ 5474964 h 6858000"/>
              <a:gd name="connsiteX5" fmla="*/ 5009905 w 6478609"/>
              <a:gd name="connsiteY5" fmla="*/ 5050225 h 6858000"/>
              <a:gd name="connsiteX6" fmla="*/ 6309954 w 6478609"/>
              <a:gd name="connsiteY6" fmla="*/ 3751434 h 6858000"/>
              <a:gd name="connsiteX7" fmla="*/ 6408336 w 6478609"/>
              <a:gd name="connsiteY7" fmla="*/ 3684740 h 6858000"/>
              <a:gd name="connsiteX8" fmla="*/ 2028882 w 6478609"/>
              <a:gd name="connsiteY8" fmla="*/ 0 h 6858000"/>
              <a:gd name="connsiteX9" fmla="*/ 5254187 w 6478609"/>
              <a:gd name="connsiteY9" fmla="*/ 2486 h 6858000"/>
              <a:gd name="connsiteX10" fmla="*/ 5254188 w 6478609"/>
              <a:gd name="connsiteY10" fmla="*/ 2487 h 6858000"/>
              <a:gd name="connsiteX11" fmla="*/ 5253400 w 6478609"/>
              <a:gd name="connsiteY11" fmla="*/ 2486 h 6858000"/>
              <a:gd name="connsiteX12" fmla="*/ 2028883 w 6478609"/>
              <a:gd name="connsiteY12" fmla="*/ 1 h 6858000"/>
              <a:gd name="connsiteX13" fmla="*/ 199717 w 6478609"/>
              <a:gd name="connsiteY13" fmla="*/ 1827184 h 6858000"/>
              <a:gd name="connsiteX14" fmla="*/ 49931 w 6478609"/>
              <a:gd name="connsiteY14" fmla="*/ 2566214 h 6858000"/>
              <a:gd name="connsiteX15" fmla="*/ 112342 w 6478609"/>
              <a:gd name="connsiteY15" fmla="*/ 2684832 h 6858000"/>
              <a:gd name="connsiteX16" fmla="*/ 112341 w 6478609"/>
              <a:gd name="connsiteY16" fmla="*/ 2684831 h 6858000"/>
              <a:gd name="connsiteX17" fmla="*/ 199716 w 6478609"/>
              <a:gd name="connsiteY17" fmla="*/ 1827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78609" h="6858000">
                <a:moveTo>
                  <a:pt x="6468068" y="3674209"/>
                </a:moveTo>
                <a:cubicBezTo>
                  <a:pt x="6478609" y="6858000"/>
                  <a:pt x="6478609" y="6858000"/>
                  <a:pt x="6478609" y="6858000"/>
                </a:cubicBezTo>
                <a:cubicBezTo>
                  <a:pt x="6418877" y="6847469"/>
                  <a:pt x="6418877" y="6847469"/>
                  <a:pt x="6418877" y="6847469"/>
                </a:cubicBezTo>
                <a:cubicBezTo>
                  <a:pt x="6380227" y="6833428"/>
                  <a:pt x="6348604" y="6812367"/>
                  <a:pt x="6316981" y="6780775"/>
                </a:cubicBezTo>
                <a:cubicBezTo>
                  <a:pt x="5009905" y="5474964"/>
                  <a:pt x="5009905" y="5474964"/>
                  <a:pt x="5009905" y="5474964"/>
                </a:cubicBezTo>
                <a:cubicBezTo>
                  <a:pt x="4893955" y="5355616"/>
                  <a:pt x="4890441" y="5166063"/>
                  <a:pt x="5009905" y="5050225"/>
                </a:cubicBezTo>
                <a:cubicBezTo>
                  <a:pt x="6309954" y="3751434"/>
                  <a:pt x="6309954" y="3751434"/>
                  <a:pt x="6309954" y="3751434"/>
                </a:cubicBezTo>
                <a:cubicBezTo>
                  <a:pt x="6338063" y="3719842"/>
                  <a:pt x="6373200" y="3698781"/>
                  <a:pt x="6408336" y="3684740"/>
                </a:cubicBezTo>
                <a:close/>
                <a:moveTo>
                  <a:pt x="2028882" y="0"/>
                </a:moveTo>
                <a:cubicBezTo>
                  <a:pt x="5254187" y="2486"/>
                  <a:pt x="5254187" y="2486"/>
                  <a:pt x="5254187" y="2486"/>
                </a:cubicBezTo>
                <a:lnTo>
                  <a:pt x="5254188" y="2487"/>
                </a:lnTo>
                <a:lnTo>
                  <a:pt x="5253400" y="2486"/>
                </a:lnTo>
                <a:cubicBezTo>
                  <a:pt x="5241589" y="2477"/>
                  <a:pt x="5052606" y="2332"/>
                  <a:pt x="2028883" y="1"/>
                </a:cubicBezTo>
                <a:lnTo>
                  <a:pt x="199717" y="1827184"/>
                </a:lnTo>
                <a:cubicBezTo>
                  <a:pt x="2" y="2026683"/>
                  <a:pt x="-49927" y="2319871"/>
                  <a:pt x="49931" y="2566214"/>
                </a:cubicBezTo>
                <a:lnTo>
                  <a:pt x="112342" y="2684832"/>
                </a:lnTo>
                <a:lnTo>
                  <a:pt x="112341" y="2684831"/>
                </a:lnTo>
                <a:cubicBezTo>
                  <a:pt x="-62410" y="2420202"/>
                  <a:pt x="-33285" y="2059932"/>
                  <a:pt x="199716" y="1827183"/>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latin typeface="微软雅黑" panose="020B0503020204020204" charset="-122"/>
              <a:ea typeface="微软雅黑" panose="020B0503020204020204" charset="-122"/>
            </a:endParaRPr>
          </a:p>
        </p:txBody>
      </p:sp>
      <p:sp>
        <p:nvSpPr>
          <p:cNvPr id="2" name="标题 1"/>
          <p:cNvSpPr>
            <a:spLocks noGrp="1"/>
          </p:cNvSpPr>
          <p:nvPr>
            <p:ph type="title"/>
            <p:custDataLst>
              <p:tags r:id="rId4"/>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75000"/>
                    <a:lumOff val="25000"/>
                  </a:schemeClr>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5"/>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6"/>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7"/>
            </p:custDataLst>
          </p:nvPr>
        </p:nvSpPr>
        <p:spPr/>
        <p:txBody>
          <a:bodyPr/>
          <a:lstStyle>
            <a:lvl1pPr>
              <a:defRPr>
                <a:latin typeface="微软雅黑" panose="020B0503020204020204" charset="-122"/>
                <a:ea typeface="微软雅黑" panose="020B0503020204020204" charset="-122"/>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8"/>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7" name="灯片编号占位符 6"/>
          <p:cNvSpPr>
            <a:spLocks noGrp="1"/>
          </p:cNvSpPr>
          <p:nvPr>
            <p:ph type="sldNum" sz="quarter" idx="12"/>
            <p:custDataLst>
              <p:tags r:id="rId9"/>
            </p:custDataLst>
          </p:nvPr>
        </p:nvSpPr>
        <p:spPr/>
        <p:txBody>
          <a:bodyPr/>
          <a:lstStyle>
            <a:lvl1pPr>
              <a:defRPr>
                <a:latin typeface="微软雅黑" panose="020B0503020204020204" charset="-122"/>
                <a:ea typeface="微软雅黑" panose="020B0503020204020204" charset="-122"/>
              </a:defRPr>
            </a:lvl1pPr>
          </a:lstStyle>
          <a:p>
            <a:fld id="{FABC47A4-756D-490B-A52F-7D9E2C9FC05F}"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10" name="任意多边形: 形状 9"/>
          <p:cNvSpPr/>
          <p:nvPr userDrawn="1">
            <p:custDataLst>
              <p:tags r:id="rId2"/>
            </p:custDataLst>
          </p:nvPr>
        </p:nvSpPr>
        <p:spPr bwMode="auto">
          <a:xfrm flipH="1">
            <a:off x="5496316" y="0"/>
            <a:ext cx="6695684" cy="6858000"/>
          </a:xfrm>
          <a:custGeom>
            <a:avLst/>
            <a:gdLst>
              <a:gd name="connsiteX0" fmla="*/ 2457313 w 5289590"/>
              <a:gd name="connsiteY0" fmla="*/ 0 h 5417820"/>
              <a:gd name="connsiteX1" fmla="*/ 0 w 5289590"/>
              <a:gd name="connsiteY1" fmla="*/ 0 h 5417820"/>
              <a:gd name="connsiteX2" fmla="*/ 0 w 5289590"/>
              <a:gd name="connsiteY2" fmla="*/ 5414923 h 5417820"/>
              <a:gd name="connsiteX3" fmla="*/ 249555 w 5289590"/>
              <a:gd name="connsiteY3" fmla="*/ 5415147 h 5417820"/>
              <a:gd name="connsiteX4" fmla="*/ 3224275 w 5289590"/>
              <a:gd name="connsiteY4" fmla="*/ 5417820 h 5417820"/>
              <a:gd name="connsiteX5" fmla="*/ 4957241 w 5289590"/>
              <a:gd name="connsiteY5" fmla="*/ 3815354 h 5417820"/>
              <a:gd name="connsiteX6" fmla="*/ 4957241 w 5289590"/>
              <a:gd name="connsiteY6" fmla="*/ 2308011 h 5417820"/>
              <a:gd name="connsiteX7" fmla="*/ 2522345 w 5289590"/>
              <a:gd name="connsiteY7" fmla="*/ 60040 h 5417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89590" h="5417820">
                <a:moveTo>
                  <a:pt x="2457313" y="0"/>
                </a:moveTo>
                <a:lnTo>
                  <a:pt x="0" y="0"/>
                </a:lnTo>
                <a:lnTo>
                  <a:pt x="0" y="5414923"/>
                </a:lnTo>
                <a:lnTo>
                  <a:pt x="249555" y="5415147"/>
                </a:lnTo>
                <a:cubicBezTo>
                  <a:pt x="1095202" y="5415907"/>
                  <a:pt x="2079227" y="5416792"/>
                  <a:pt x="3224275" y="5417820"/>
                </a:cubicBezTo>
                <a:cubicBezTo>
                  <a:pt x="3224275" y="5417820"/>
                  <a:pt x="3224275" y="5417820"/>
                  <a:pt x="4957241" y="3815354"/>
                </a:cubicBezTo>
                <a:cubicBezTo>
                  <a:pt x="5400373" y="3398273"/>
                  <a:pt x="5400373" y="2725091"/>
                  <a:pt x="4957241" y="2308011"/>
                </a:cubicBezTo>
                <a:cubicBezTo>
                  <a:pt x="4957241" y="2308011"/>
                  <a:pt x="4957241" y="2308011"/>
                  <a:pt x="2522345" y="60040"/>
                </a:cubicBezTo>
                <a:close/>
              </a:path>
            </a:pathLst>
          </a:custGeom>
          <a:solidFill>
            <a:schemeClr val="bg1">
              <a:lumMod val="95000"/>
            </a:schemeClr>
          </a:solidFill>
          <a:ln>
            <a:noFill/>
          </a:ln>
        </p:spPr>
        <p:txBody>
          <a:bodyPr vert="horz" wrap="square" lIns="91440" tIns="45720" rIns="91440" bIns="45720" numCol="1" anchor="t" anchorCtr="0" compatLnSpc="1">
            <a:noAutofit/>
          </a:bodyPr>
          <a:lstStyle/>
          <a:p>
            <a:endParaRPr lang="zh-CN" altLang="en-US">
              <a:latin typeface="微软雅黑" panose="020B0503020204020204" charset="-122"/>
              <a:ea typeface="微软雅黑" panose="020B0503020204020204" charset="-122"/>
            </a:endParaRPr>
          </a:p>
        </p:txBody>
      </p:sp>
      <p:sp>
        <p:nvSpPr>
          <p:cNvPr id="8" name="任意多边形: 形状 2"/>
          <p:cNvSpPr/>
          <p:nvPr userDrawn="1">
            <p:custDataLst>
              <p:tags r:id="rId3"/>
            </p:custDataLst>
          </p:nvPr>
        </p:nvSpPr>
        <p:spPr bwMode="auto">
          <a:xfrm flipH="1">
            <a:off x="0" y="3873500"/>
            <a:ext cx="2819395" cy="2984500"/>
          </a:xfrm>
          <a:custGeom>
            <a:avLst/>
            <a:gdLst>
              <a:gd name="connsiteX0" fmla="*/ 6468068 w 6478609"/>
              <a:gd name="connsiteY0" fmla="*/ 3674209 h 6858000"/>
              <a:gd name="connsiteX1" fmla="*/ 6478609 w 6478609"/>
              <a:gd name="connsiteY1" fmla="*/ 6858000 h 6858000"/>
              <a:gd name="connsiteX2" fmla="*/ 6418877 w 6478609"/>
              <a:gd name="connsiteY2" fmla="*/ 6847469 h 6858000"/>
              <a:gd name="connsiteX3" fmla="*/ 6316981 w 6478609"/>
              <a:gd name="connsiteY3" fmla="*/ 6780775 h 6858000"/>
              <a:gd name="connsiteX4" fmla="*/ 5009905 w 6478609"/>
              <a:gd name="connsiteY4" fmla="*/ 5474964 h 6858000"/>
              <a:gd name="connsiteX5" fmla="*/ 5009905 w 6478609"/>
              <a:gd name="connsiteY5" fmla="*/ 5050225 h 6858000"/>
              <a:gd name="connsiteX6" fmla="*/ 6309954 w 6478609"/>
              <a:gd name="connsiteY6" fmla="*/ 3751434 h 6858000"/>
              <a:gd name="connsiteX7" fmla="*/ 6408336 w 6478609"/>
              <a:gd name="connsiteY7" fmla="*/ 3684740 h 6858000"/>
              <a:gd name="connsiteX8" fmla="*/ 2028882 w 6478609"/>
              <a:gd name="connsiteY8" fmla="*/ 0 h 6858000"/>
              <a:gd name="connsiteX9" fmla="*/ 5254187 w 6478609"/>
              <a:gd name="connsiteY9" fmla="*/ 2486 h 6858000"/>
              <a:gd name="connsiteX10" fmla="*/ 5254188 w 6478609"/>
              <a:gd name="connsiteY10" fmla="*/ 2487 h 6858000"/>
              <a:gd name="connsiteX11" fmla="*/ 5253400 w 6478609"/>
              <a:gd name="connsiteY11" fmla="*/ 2486 h 6858000"/>
              <a:gd name="connsiteX12" fmla="*/ 2028883 w 6478609"/>
              <a:gd name="connsiteY12" fmla="*/ 1 h 6858000"/>
              <a:gd name="connsiteX13" fmla="*/ 199717 w 6478609"/>
              <a:gd name="connsiteY13" fmla="*/ 1827184 h 6858000"/>
              <a:gd name="connsiteX14" fmla="*/ 49931 w 6478609"/>
              <a:gd name="connsiteY14" fmla="*/ 2566214 h 6858000"/>
              <a:gd name="connsiteX15" fmla="*/ 112342 w 6478609"/>
              <a:gd name="connsiteY15" fmla="*/ 2684832 h 6858000"/>
              <a:gd name="connsiteX16" fmla="*/ 112341 w 6478609"/>
              <a:gd name="connsiteY16" fmla="*/ 2684831 h 6858000"/>
              <a:gd name="connsiteX17" fmla="*/ 199716 w 6478609"/>
              <a:gd name="connsiteY17" fmla="*/ 1827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78609" h="6858000">
                <a:moveTo>
                  <a:pt x="6468068" y="3674209"/>
                </a:moveTo>
                <a:cubicBezTo>
                  <a:pt x="6478609" y="6858000"/>
                  <a:pt x="6478609" y="6858000"/>
                  <a:pt x="6478609" y="6858000"/>
                </a:cubicBezTo>
                <a:cubicBezTo>
                  <a:pt x="6418877" y="6847469"/>
                  <a:pt x="6418877" y="6847469"/>
                  <a:pt x="6418877" y="6847469"/>
                </a:cubicBezTo>
                <a:cubicBezTo>
                  <a:pt x="6380227" y="6833428"/>
                  <a:pt x="6348604" y="6812367"/>
                  <a:pt x="6316981" y="6780775"/>
                </a:cubicBezTo>
                <a:cubicBezTo>
                  <a:pt x="5009905" y="5474964"/>
                  <a:pt x="5009905" y="5474964"/>
                  <a:pt x="5009905" y="5474964"/>
                </a:cubicBezTo>
                <a:cubicBezTo>
                  <a:pt x="4893955" y="5355616"/>
                  <a:pt x="4890441" y="5166063"/>
                  <a:pt x="5009905" y="5050225"/>
                </a:cubicBezTo>
                <a:cubicBezTo>
                  <a:pt x="6309954" y="3751434"/>
                  <a:pt x="6309954" y="3751434"/>
                  <a:pt x="6309954" y="3751434"/>
                </a:cubicBezTo>
                <a:cubicBezTo>
                  <a:pt x="6338063" y="3719842"/>
                  <a:pt x="6373200" y="3698781"/>
                  <a:pt x="6408336" y="3684740"/>
                </a:cubicBezTo>
                <a:close/>
                <a:moveTo>
                  <a:pt x="2028882" y="0"/>
                </a:moveTo>
                <a:cubicBezTo>
                  <a:pt x="5254187" y="2486"/>
                  <a:pt x="5254187" y="2486"/>
                  <a:pt x="5254187" y="2486"/>
                </a:cubicBezTo>
                <a:lnTo>
                  <a:pt x="5254188" y="2487"/>
                </a:lnTo>
                <a:lnTo>
                  <a:pt x="5253400" y="2486"/>
                </a:lnTo>
                <a:cubicBezTo>
                  <a:pt x="5241589" y="2477"/>
                  <a:pt x="5052606" y="2332"/>
                  <a:pt x="2028883" y="1"/>
                </a:cubicBezTo>
                <a:lnTo>
                  <a:pt x="199717" y="1827184"/>
                </a:lnTo>
                <a:cubicBezTo>
                  <a:pt x="2" y="2026683"/>
                  <a:pt x="-49927" y="2319871"/>
                  <a:pt x="49931" y="2566214"/>
                </a:cubicBezTo>
                <a:lnTo>
                  <a:pt x="112342" y="2684832"/>
                </a:lnTo>
                <a:lnTo>
                  <a:pt x="112341" y="2684831"/>
                </a:lnTo>
                <a:cubicBezTo>
                  <a:pt x="-62410" y="2420202"/>
                  <a:pt x="-33285" y="2059932"/>
                  <a:pt x="199716" y="1827183"/>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latin typeface="微软雅黑" panose="020B0503020204020204" charset="-122"/>
              <a:ea typeface="微软雅黑" panose="020B0503020204020204" charset="-122"/>
            </a:endParaRPr>
          </a:p>
        </p:txBody>
      </p:sp>
      <p:sp>
        <p:nvSpPr>
          <p:cNvPr id="2" name="竖排标题 1"/>
          <p:cNvSpPr>
            <a:spLocks noGrp="1"/>
          </p:cNvSpPr>
          <p:nvPr>
            <p:ph type="title" orient="vert"/>
            <p:custDataLst>
              <p:tags r:id="rId4"/>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75000"/>
                    <a:lumOff val="25000"/>
                  </a:schemeClr>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5"/>
            </p:custDataLst>
          </p:nvPr>
        </p:nvSpPr>
        <p:spPr>
          <a:xfrm>
            <a:off x="669925" y="952500"/>
            <a:ext cx="9828101" cy="5388907"/>
          </a:xfrm>
        </p:spPr>
        <p:txBody>
          <a:bodyPr vert="eaVert"/>
          <a:lstStyle>
            <a:lvl1pPr indent="0" eaLnBrk="1" fontAlgn="auto" latinLnBrk="0" hangingPunct="1">
              <a:defRPr baseline="0">
                <a:solidFill>
                  <a:schemeClr val="tx1">
                    <a:lumMod val="75000"/>
                    <a:lumOff val="25000"/>
                  </a:schemeClr>
                </a:solidFill>
                <a:latin typeface="微软雅黑" panose="020B0503020204020204" charset="-122"/>
                <a:ea typeface="微软雅黑" panose="020B0503020204020204" charset="-122"/>
              </a:defRPr>
            </a:lvl1pPr>
            <a:lvl2pPr indent="0" eaLnBrk="1" fontAlgn="auto" latinLnBrk="0" hangingPunct="1">
              <a:defRPr baseline="0">
                <a:solidFill>
                  <a:schemeClr val="tx1">
                    <a:lumMod val="75000"/>
                    <a:lumOff val="25000"/>
                  </a:schemeClr>
                </a:solidFill>
                <a:latin typeface="微软雅黑" panose="020B0503020204020204" charset="-122"/>
                <a:ea typeface="微软雅黑" panose="020B0503020204020204" charset="-122"/>
              </a:defRPr>
            </a:lvl2pPr>
            <a:lvl3pPr indent="0" eaLnBrk="1" fontAlgn="auto" latinLnBrk="0" hangingPunct="1">
              <a:defRPr baseline="0">
                <a:solidFill>
                  <a:schemeClr val="tx1">
                    <a:lumMod val="75000"/>
                    <a:lumOff val="25000"/>
                  </a:schemeClr>
                </a:solidFill>
                <a:latin typeface="微软雅黑" panose="020B0503020204020204" charset="-122"/>
                <a:ea typeface="微软雅黑" panose="020B0503020204020204" charset="-122"/>
              </a:defRPr>
            </a:lvl3pPr>
            <a:lvl4pPr indent="0" eaLnBrk="1" fontAlgn="auto" latinLnBrk="0" hangingPunct="1">
              <a:defRPr baseline="0">
                <a:solidFill>
                  <a:schemeClr val="tx1">
                    <a:lumMod val="75000"/>
                    <a:lumOff val="25000"/>
                  </a:schemeClr>
                </a:solidFill>
                <a:latin typeface="微软雅黑" panose="020B0503020204020204" charset="-122"/>
                <a:ea typeface="微软雅黑" panose="020B0503020204020204" charset="-122"/>
              </a:defRPr>
            </a:lvl4pPr>
            <a:lvl5pPr indent="0" eaLnBrk="1" fontAlgn="auto" latinLnBrk="0" hangingPunct="1">
              <a:defRPr baseline="0">
                <a:solidFill>
                  <a:schemeClr val="tx1">
                    <a:lumMod val="75000"/>
                    <a:lumOff val="25000"/>
                  </a:schemeClr>
                </a:solidFill>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6"/>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p:txBody>
          <a:bodyPr/>
          <a:lstStyle>
            <a:lvl1pPr>
              <a:defRPr>
                <a:latin typeface="微软雅黑" panose="020B0503020204020204" charset="-122"/>
                <a:ea typeface="微软雅黑" panose="020B0503020204020204" charset="-122"/>
              </a:defRPr>
            </a:lvl1pPr>
          </a:lstStyle>
          <a:p>
            <a:endParaRPr lang="zh-CN" altLang="en-US"/>
          </a:p>
        </p:txBody>
      </p:sp>
      <p:sp>
        <p:nvSpPr>
          <p:cNvPr id="6" name="灯片编号占位符 5"/>
          <p:cNvSpPr>
            <a:spLocks noGrp="1"/>
          </p:cNvSpPr>
          <p:nvPr>
            <p:ph type="sldNum" sz="quarter" idx="12"/>
            <p:custDataLst>
              <p:tags r:id="rId8"/>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任意多边形: 形状 2"/>
          <p:cNvSpPr/>
          <p:nvPr userDrawn="1">
            <p:custDataLst>
              <p:tags r:id="rId2"/>
            </p:custDataLst>
          </p:nvPr>
        </p:nvSpPr>
        <p:spPr bwMode="auto">
          <a:xfrm>
            <a:off x="9372605" y="3873501"/>
            <a:ext cx="2819395" cy="2984500"/>
          </a:xfrm>
          <a:custGeom>
            <a:avLst/>
            <a:gdLst>
              <a:gd name="connsiteX0" fmla="*/ 6468068 w 6478609"/>
              <a:gd name="connsiteY0" fmla="*/ 3674209 h 6858000"/>
              <a:gd name="connsiteX1" fmla="*/ 6478609 w 6478609"/>
              <a:gd name="connsiteY1" fmla="*/ 6858000 h 6858000"/>
              <a:gd name="connsiteX2" fmla="*/ 6418877 w 6478609"/>
              <a:gd name="connsiteY2" fmla="*/ 6847469 h 6858000"/>
              <a:gd name="connsiteX3" fmla="*/ 6316981 w 6478609"/>
              <a:gd name="connsiteY3" fmla="*/ 6780775 h 6858000"/>
              <a:gd name="connsiteX4" fmla="*/ 5009905 w 6478609"/>
              <a:gd name="connsiteY4" fmla="*/ 5474964 h 6858000"/>
              <a:gd name="connsiteX5" fmla="*/ 5009905 w 6478609"/>
              <a:gd name="connsiteY5" fmla="*/ 5050225 h 6858000"/>
              <a:gd name="connsiteX6" fmla="*/ 6309954 w 6478609"/>
              <a:gd name="connsiteY6" fmla="*/ 3751434 h 6858000"/>
              <a:gd name="connsiteX7" fmla="*/ 6408336 w 6478609"/>
              <a:gd name="connsiteY7" fmla="*/ 3684740 h 6858000"/>
              <a:gd name="connsiteX8" fmla="*/ 2028882 w 6478609"/>
              <a:gd name="connsiteY8" fmla="*/ 0 h 6858000"/>
              <a:gd name="connsiteX9" fmla="*/ 5254187 w 6478609"/>
              <a:gd name="connsiteY9" fmla="*/ 2486 h 6858000"/>
              <a:gd name="connsiteX10" fmla="*/ 5254188 w 6478609"/>
              <a:gd name="connsiteY10" fmla="*/ 2487 h 6858000"/>
              <a:gd name="connsiteX11" fmla="*/ 5253400 w 6478609"/>
              <a:gd name="connsiteY11" fmla="*/ 2486 h 6858000"/>
              <a:gd name="connsiteX12" fmla="*/ 2028883 w 6478609"/>
              <a:gd name="connsiteY12" fmla="*/ 1 h 6858000"/>
              <a:gd name="connsiteX13" fmla="*/ 199717 w 6478609"/>
              <a:gd name="connsiteY13" fmla="*/ 1827184 h 6858000"/>
              <a:gd name="connsiteX14" fmla="*/ 49931 w 6478609"/>
              <a:gd name="connsiteY14" fmla="*/ 2566214 h 6858000"/>
              <a:gd name="connsiteX15" fmla="*/ 112342 w 6478609"/>
              <a:gd name="connsiteY15" fmla="*/ 2684832 h 6858000"/>
              <a:gd name="connsiteX16" fmla="*/ 112341 w 6478609"/>
              <a:gd name="connsiteY16" fmla="*/ 2684831 h 6858000"/>
              <a:gd name="connsiteX17" fmla="*/ 199716 w 6478609"/>
              <a:gd name="connsiteY17" fmla="*/ 1827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78609" h="6858000">
                <a:moveTo>
                  <a:pt x="6468068" y="3674209"/>
                </a:moveTo>
                <a:cubicBezTo>
                  <a:pt x="6478609" y="6858000"/>
                  <a:pt x="6478609" y="6858000"/>
                  <a:pt x="6478609" y="6858000"/>
                </a:cubicBezTo>
                <a:cubicBezTo>
                  <a:pt x="6418877" y="6847469"/>
                  <a:pt x="6418877" y="6847469"/>
                  <a:pt x="6418877" y="6847469"/>
                </a:cubicBezTo>
                <a:cubicBezTo>
                  <a:pt x="6380227" y="6833428"/>
                  <a:pt x="6348604" y="6812367"/>
                  <a:pt x="6316981" y="6780775"/>
                </a:cubicBezTo>
                <a:cubicBezTo>
                  <a:pt x="5009905" y="5474964"/>
                  <a:pt x="5009905" y="5474964"/>
                  <a:pt x="5009905" y="5474964"/>
                </a:cubicBezTo>
                <a:cubicBezTo>
                  <a:pt x="4893955" y="5355616"/>
                  <a:pt x="4890441" y="5166063"/>
                  <a:pt x="5009905" y="5050225"/>
                </a:cubicBezTo>
                <a:cubicBezTo>
                  <a:pt x="6309954" y="3751434"/>
                  <a:pt x="6309954" y="3751434"/>
                  <a:pt x="6309954" y="3751434"/>
                </a:cubicBezTo>
                <a:cubicBezTo>
                  <a:pt x="6338063" y="3719842"/>
                  <a:pt x="6373200" y="3698781"/>
                  <a:pt x="6408336" y="3684740"/>
                </a:cubicBezTo>
                <a:close/>
                <a:moveTo>
                  <a:pt x="2028882" y="0"/>
                </a:moveTo>
                <a:cubicBezTo>
                  <a:pt x="5254187" y="2486"/>
                  <a:pt x="5254187" y="2486"/>
                  <a:pt x="5254187" y="2486"/>
                </a:cubicBezTo>
                <a:lnTo>
                  <a:pt x="5254188" y="2487"/>
                </a:lnTo>
                <a:lnTo>
                  <a:pt x="5253400" y="2486"/>
                </a:lnTo>
                <a:cubicBezTo>
                  <a:pt x="5241589" y="2477"/>
                  <a:pt x="5052606" y="2332"/>
                  <a:pt x="2028883" y="1"/>
                </a:cubicBezTo>
                <a:lnTo>
                  <a:pt x="199717" y="1827184"/>
                </a:lnTo>
                <a:cubicBezTo>
                  <a:pt x="2" y="2026683"/>
                  <a:pt x="-49927" y="2319871"/>
                  <a:pt x="49931" y="2566214"/>
                </a:cubicBezTo>
                <a:lnTo>
                  <a:pt x="112342" y="2684832"/>
                </a:lnTo>
                <a:lnTo>
                  <a:pt x="112341" y="2684831"/>
                </a:lnTo>
                <a:cubicBezTo>
                  <a:pt x="-62410" y="2420202"/>
                  <a:pt x="-33285" y="2059932"/>
                  <a:pt x="199716" y="1827183"/>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latin typeface="微软雅黑" panose="020B0503020204020204" charset="-122"/>
              <a:ea typeface="微软雅黑" panose="020B0503020204020204" charset="-122"/>
            </a:endParaRPr>
          </a:p>
        </p:txBody>
      </p:sp>
      <p:sp>
        <p:nvSpPr>
          <p:cNvPr id="8" name="Freeform 6"/>
          <p:cNvSpPr/>
          <p:nvPr userDrawn="1">
            <p:custDataLst>
              <p:tags r:id="rId3"/>
            </p:custDataLst>
          </p:nvPr>
        </p:nvSpPr>
        <p:spPr bwMode="auto">
          <a:xfrm flipV="1">
            <a:off x="1" y="2371"/>
            <a:ext cx="1460499" cy="1013800"/>
          </a:xfrm>
          <a:custGeom>
            <a:avLst/>
            <a:gdLst>
              <a:gd name="T0" fmla="*/ 790 w 1580"/>
              <a:gd name="T1" fmla="*/ 0 h 1098"/>
              <a:gd name="T2" fmla="*/ 893 w 1580"/>
              <a:gd name="T3" fmla="*/ 43 h 1098"/>
              <a:gd name="T4" fmla="*/ 1524 w 1580"/>
              <a:gd name="T5" fmla="*/ 673 h 1098"/>
              <a:gd name="T6" fmla="*/ 1524 w 1580"/>
              <a:gd name="T7" fmla="*/ 879 h 1098"/>
              <a:gd name="T8" fmla="*/ 1305 w 1580"/>
              <a:gd name="T9" fmla="*/ 1098 h 1098"/>
              <a:gd name="T10" fmla="*/ 276 w 1580"/>
              <a:gd name="T11" fmla="*/ 1097 h 1098"/>
              <a:gd name="T12" fmla="*/ 57 w 1580"/>
              <a:gd name="T13" fmla="*/ 878 h 1098"/>
              <a:gd name="T14" fmla="*/ 57 w 1580"/>
              <a:gd name="T15" fmla="*/ 673 h 1098"/>
              <a:gd name="T16" fmla="*/ 687 w 1580"/>
              <a:gd name="T17" fmla="*/ 43 h 1098"/>
              <a:gd name="T18" fmla="*/ 790 w 1580"/>
              <a:gd name="T19" fmla="*/ 0 h 1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0" h="1098">
                <a:moveTo>
                  <a:pt x="790" y="0"/>
                </a:moveTo>
                <a:cubicBezTo>
                  <a:pt x="827" y="0"/>
                  <a:pt x="864" y="14"/>
                  <a:pt x="893" y="43"/>
                </a:cubicBezTo>
                <a:cubicBezTo>
                  <a:pt x="1524" y="673"/>
                  <a:pt x="1524" y="673"/>
                  <a:pt x="1524" y="673"/>
                </a:cubicBezTo>
                <a:cubicBezTo>
                  <a:pt x="1580" y="730"/>
                  <a:pt x="1580" y="822"/>
                  <a:pt x="1524" y="879"/>
                </a:cubicBezTo>
                <a:cubicBezTo>
                  <a:pt x="1305" y="1098"/>
                  <a:pt x="1305" y="1098"/>
                  <a:pt x="1305" y="1098"/>
                </a:cubicBezTo>
                <a:cubicBezTo>
                  <a:pt x="276" y="1097"/>
                  <a:pt x="276" y="1097"/>
                  <a:pt x="276" y="1097"/>
                </a:cubicBezTo>
                <a:cubicBezTo>
                  <a:pt x="57" y="878"/>
                  <a:pt x="57" y="878"/>
                  <a:pt x="57" y="878"/>
                </a:cubicBezTo>
                <a:cubicBezTo>
                  <a:pt x="0" y="821"/>
                  <a:pt x="0" y="729"/>
                  <a:pt x="57" y="673"/>
                </a:cubicBezTo>
                <a:cubicBezTo>
                  <a:pt x="687" y="43"/>
                  <a:pt x="687" y="43"/>
                  <a:pt x="687" y="43"/>
                </a:cubicBezTo>
                <a:cubicBezTo>
                  <a:pt x="716" y="14"/>
                  <a:pt x="753" y="0"/>
                  <a:pt x="790" y="0"/>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bg1">
                  <a:lumMod val="75000"/>
                </a:schemeClr>
              </a:solidFill>
              <a:latin typeface="微软雅黑" panose="020B0503020204020204" charset="-122"/>
              <a:ea typeface="微软雅黑" panose="020B0503020204020204" charset="-122"/>
            </a:endParaRPr>
          </a:p>
        </p:txBody>
      </p:sp>
      <p:sp>
        <p:nvSpPr>
          <p:cNvPr id="3" name="日期占位符 2"/>
          <p:cNvSpPr>
            <a:spLocks noGrp="1"/>
          </p:cNvSpPr>
          <p:nvPr>
            <p:ph type="dt" sz="half" idx="10"/>
            <p:custDataLst>
              <p:tags r:id="rId4"/>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lvl1pPr>
              <a:defRPr>
                <a:latin typeface="微软雅黑" panose="020B0503020204020204" charset="-122"/>
                <a:ea typeface="微软雅黑" panose="020B0503020204020204" charset="-122"/>
              </a:defRPr>
            </a:lvl1pPr>
          </a:lstStyle>
          <a:p>
            <a:endParaRPr lang="zh-CN" altLang="en-US"/>
          </a:p>
        </p:txBody>
      </p:sp>
      <p:sp>
        <p:nvSpPr>
          <p:cNvPr id="5" name="灯片编号占位符 4"/>
          <p:cNvSpPr>
            <a:spLocks noGrp="1"/>
          </p:cNvSpPr>
          <p:nvPr>
            <p:ph type="sldNum" sz="quarter" idx="12"/>
            <p:custDataLst>
              <p:tags r:id="rId6"/>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7"/>
            </p:custDataLst>
          </p:nvPr>
        </p:nvSpPr>
        <p:spPr>
          <a:xfrm>
            <a:off x="669930" y="952508"/>
            <a:ext cx="10852237" cy="5388907"/>
          </a:xfrm>
        </p:spPr>
        <p:txBody>
          <a:bodyPr/>
          <a:lstStyle>
            <a:lvl1pPr>
              <a:defRPr>
                <a:solidFill>
                  <a:schemeClr val="tx1">
                    <a:lumMod val="75000"/>
                    <a:lumOff val="25000"/>
                  </a:schemeClr>
                </a:solidFill>
                <a:latin typeface="微软雅黑" panose="020B0503020204020204" charset="-122"/>
                <a:ea typeface="微软雅黑" panose="020B0503020204020204" charset="-122"/>
              </a:defRPr>
            </a:lvl1pPr>
            <a:lvl2pPr>
              <a:defRPr>
                <a:solidFill>
                  <a:schemeClr val="tx1">
                    <a:lumMod val="75000"/>
                    <a:lumOff val="25000"/>
                  </a:schemeClr>
                </a:solidFill>
                <a:latin typeface="微软雅黑" panose="020B0503020204020204" charset="-122"/>
                <a:ea typeface="微软雅黑" panose="020B0503020204020204" charset="-122"/>
              </a:defRPr>
            </a:lvl2pPr>
            <a:lvl3pPr>
              <a:defRPr>
                <a:solidFill>
                  <a:schemeClr val="tx1">
                    <a:lumMod val="75000"/>
                    <a:lumOff val="25000"/>
                  </a:schemeClr>
                </a:solidFill>
                <a:latin typeface="微软雅黑" panose="020B0503020204020204" charset="-122"/>
                <a:ea typeface="微软雅黑" panose="020B0503020204020204" charset="-122"/>
              </a:defRPr>
            </a:lvl3pPr>
            <a:lvl4pPr>
              <a:defRPr>
                <a:solidFill>
                  <a:schemeClr val="tx1">
                    <a:lumMod val="75000"/>
                    <a:lumOff val="25000"/>
                  </a:schemeClr>
                </a:solidFill>
                <a:latin typeface="微软雅黑" panose="020B0503020204020204" charset="-122"/>
                <a:ea typeface="微软雅黑" panose="020B0503020204020204" charset="-122"/>
              </a:defRPr>
            </a:lvl4pPr>
            <a:lvl5pPr>
              <a:defRPr>
                <a:solidFill>
                  <a:schemeClr val="tx1">
                    <a:lumMod val="75000"/>
                    <a:lumOff val="25000"/>
                  </a:schemeClr>
                </a:solidFill>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末尾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任意多边形 4"/>
          <p:cNvSpPr/>
          <p:nvPr>
            <p:custDataLst>
              <p:tags r:id="rId3"/>
            </p:custDataLst>
          </p:nvPr>
        </p:nvSpPr>
        <p:spPr bwMode="auto">
          <a:xfrm flipH="1">
            <a:off x="0" y="1"/>
            <a:ext cx="6478609" cy="6858000"/>
          </a:xfrm>
          <a:custGeom>
            <a:avLst/>
            <a:gdLst>
              <a:gd name="connsiteX0" fmla="*/ 6468068 w 6478609"/>
              <a:gd name="connsiteY0" fmla="*/ 3674208 h 6857999"/>
              <a:gd name="connsiteX1" fmla="*/ 6478609 w 6478609"/>
              <a:gd name="connsiteY1" fmla="*/ 6857999 h 6857999"/>
              <a:gd name="connsiteX2" fmla="*/ 6418877 w 6478609"/>
              <a:gd name="connsiteY2" fmla="*/ 6847468 h 6857999"/>
              <a:gd name="connsiteX3" fmla="*/ 6316981 w 6478609"/>
              <a:gd name="connsiteY3" fmla="*/ 6780774 h 6857999"/>
              <a:gd name="connsiteX4" fmla="*/ 5009905 w 6478609"/>
              <a:gd name="connsiteY4" fmla="*/ 5474963 h 6857999"/>
              <a:gd name="connsiteX5" fmla="*/ 5009905 w 6478609"/>
              <a:gd name="connsiteY5" fmla="*/ 5050224 h 6857999"/>
              <a:gd name="connsiteX6" fmla="*/ 6309954 w 6478609"/>
              <a:gd name="connsiteY6" fmla="*/ 3751433 h 6857999"/>
              <a:gd name="connsiteX7" fmla="*/ 6408336 w 6478609"/>
              <a:gd name="connsiteY7" fmla="*/ 3684739 h 6857999"/>
              <a:gd name="connsiteX8" fmla="*/ 2028882 w 6478609"/>
              <a:gd name="connsiteY8" fmla="*/ 0 h 6857999"/>
              <a:gd name="connsiteX9" fmla="*/ 5254187 w 6478609"/>
              <a:gd name="connsiteY9" fmla="*/ 2486 h 6857999"/>
              <a:gd name="connsiteX10" fmla="*/ 6478608 w 6478609"/>
              <a:gd name="connsiteY10" fmla="*/ 1225580 h 6857999"/>
              <a:gd name="connsiteX11" fmla="*/ 6478608 w 6478609"/>
              <a:gd name="connsiteY11" fmla="*/ 3400797 h 6857999"/>
              <a:gd name="connsiteX12" fmla="*/ 4126823 w 6478609"/>
              <a:gd name="connsiteY12" fmla="*/ 5750032 h 6857999"/>
              <a:gd name="connsiteX13" fmla="*/ 3161223 w 6478609"/>
              <a:gd name="connsiteY13" fmla="*/ 5750032 h 6857999"/>
              <a:gd name="connsiteX14" fmla="*/ 199716 w 6478609"/>
              <a:gd name="connsiteY14" fmla="*/ 2791736 h 6857999"/>
              <a:gd name="connsiteX15" fmla="*/ 199716 w 6478609"/>
              <a:gd name="connsiteY15" fmla="*/ 1827183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478609" h="6857999">
                <a:moveTo>
                  <a:pt x="6468068" y="3674208"/>
                </a:moveTo>
                <a:cubicBezTo>
                  <a:pt x="6478609" y="6857999"/>
                  <a:pt x="6478609" y="6857999"/>
                  <a:pt x="6478609" y="6857999"/>
                </a:cubicBezTo>
                <a:cubicBezTo>
                  <a:pt x="6418877" y="6847468"/>
                  <a:pt x="6418877" y="6847468"/>
                  <a:pt x="6418877" y="6847468"/>
                </a:cubicBezTo>
                <a:cubicBezTo>
                  <a:pt x="6380227" y="6833427"/>
                  <a:pt x="6348604" y="6812366"/>
                  <a:pt x="6316981" y="6780774"/>
                </a:cubicBezTo>
                <a:cubicBezTo>
                  <a:pt x="5009905" y="5474963"/>
                  <a:pt x="5009905" y="5474963"/>
                  <a:pt x="5009905" y="5474963"/>
                </a:cubicBezTo>
                <a:cubicBezTo>
                  <a:pt x="4893955" y="5355615"/>
                  <a:pt x="4890441" y="5166062"/>
                  <a:pt x="5009905" y="5050224"/>
                </a:cubicBezTo>
                <a:cubicBezTo>
                  <a:pt x="6309954" y="3751433"/>
                  <a:pt x="6309954" y="3751433"/>
                  <a:pt x="6309954" y="3751433"/>
                </a:cubicBezTo>
                <a:cubicBezTo>
                  <a:pt x="6338063" y="3719841"/>
                  <a:pt x="6373200" y="3698780"/>
                  <a:pt x="6408336" y="3684739"/>
                </a:cubicBezTo>
                <a:close/>
                <a:moveTo>
                  <a:pt x="2028882" y="0"/>
                </a:moveTo>
                <a:cubicBezTo>
                  <a:pt x="5254187" y="2486"/>
                  <a:pt x="5254187" y="2486"/>
                  <a:pt x="5254187" y="2486"/>
                </a:cubicBezTo>
                <a:cubicBezTo>
                  <a:pt x="6478608" y="1225580"/>
                  <a:pt x="6478608" y="1225580"/>
                  <a:pt x="6478608" y="1225580"/>
                </a:cubicBezTo>
                <a:cubicBezTo>
                  <a:pt x="6478608" y="3400797"/>
                  <a:pt x="6478608" y="3400797"/>
                  <a:pt x="6478608" y="3400797"/>
                </a:cubicBezTo>
                <a:cubicBezTo>
                  <a:pt x="4126823" y="5750032"/>
                  <a:pt x="4126823" y="5750032"/>
                  <a:pt x="4126823" y="5750032"/>
                </a:cubicBezTo>
                <a:cubicBezTo>
                  <a:pt x="3860537" y="6016030"/>
                  <a:pt x="3427509" y="6016030"/>
                  <a:pt x="3161223" y="5750032"/>
                </a:cubicBezTo>
                <a:cubicBezTo>
                  <a:pt x="199716" y="2791736"/>
                  <a:pt x="199716" y="2791736"/>
                  <a:pt x="199716" y="2791736"/>
                </a:cubicBezTo>
                <a:cubicBezTo>
                  <a:pt x="-66571" y="2525738"/>
                  <a:pt x="-66571" y="2093181"/>
                  <a:pt x="199716" y="1827183"/>
                </a:cubicBezTo>
                <a:close/>
              </a:path>
            </a:pathLst>
          </a:custGeom>
          <a:solidFill>
            <a:schemeClr val="bg1">
              <a:alpha val="90000"/>
            </a:schemeClr>
          </a:solidFill>
          <a:ln>
            <a:noFill/>
          </a:ln>
        </p:spPr>
        <p:txBody>
          <a:bodyPr vert="horz" wrap="square" lIns="91440" tIns="45720" rIns="91440" bIns="45720" numCol="1" anchor="t" anchorCtr="0" compatLnSpc="1">
            <a:noAutofit/>
          </a:bodyPr>
          <a:lstStyle/>
          <a:p>
            <a:endParaRPr lang="zh-CN" altLang="en-US" dirty="0"/>
          </a:p>
        </p:txBody>
      </p:sp>
      <p:sp>
        <p:nvSpPr>
          <p:cNvPr id="13" name="标题 1"/>
          <p:cNvSpPr>
            <a:spLocks noGrp="1"/>
          </p:cNvSpPr>
          <p:nvPr>
            <p:ph type="ctrTitle" hasCustomPrompt="1"/>
            <p:custDataLst>
              <p:tags r:id="rId4"/>
            </p:custDataLst>
          </p:nvPr>
        </p:nvSpPr>
        <p:spPr>
          <a:xfrm>
            <a:off x="1046079" y="1604211"/>
            <a:ext cx="4962835" cy="1946445"/>
          </a:xfrm>
        </p:spPr>
        <p:txBody>
          <a:bodyPr anchor="ctr">
            <a:normAutofit/>
          </a:bodyPr>
          <a:lstStyle>
            <a:lvl1pPr marL="0" indent="0" algn="l">
              <a:buFont typeface="Arial" panose="020B0604020202020204" pitchFamily="34" charset="0"/>
              <a:buNone/>
              <a:defRPr sz="8000" baseline="0">
                <a:solidFill>
                  <a:schemeClr val="accent1"/>
                </a:solidFill>
                <a:latin typeface="微软雅黑" panose="020B0503020204020204" charset="-122"/>
                <a:ea typeface="汉仪旗黑-85S" panose="00020600040101010101" pitchFamily="18" charset="-122"/>
              </a:defRPr>
            </a:lvl1pPr>
          </a:lstStyle>
          <a:p>
            <a:r>
              <a:rPr lang="zh-CN" altLang="en-US" dirty="0"/>
              <a:t>编辑标题</a:t>
            </a:r>
            <a:endParaRPr lang="zh-CN" altLang="en-US" dirty="0"/>
          </a:p>
        </p:txBody>
      </p:sp>
      <p:sp>
        <p:nvSpPr>
          <p:cNvPr id="7" name="任意多边形 6"/>
          <p:cNvSpPr/>
          <p:nvPr>
            <p:custDataLst>
              <p:tags r:id="rId5"/>
            </p:custDataLst>
          </p:nvPr>
        </p:nvSpPr>
        <p:spPr bwMode="auto">
          <a:xfrm flipH="1">
            <a:off x="9464842" y="3030581"/>
            <a:ext cx="2727158" cy="3827420"/>
          </a:xfrm>
          <a:custGeom>
            <a:avLst/>
            <a:gdLst>
              <a:gd name="connsiteX0" fmla="*/ 26861 w 3837611"/>
              <a:gd name="connsiteY0" fmla="*/ 0 h 5385882"/>
              <a:gd name="connsiteX1" fmla="*/ 532669 w 3837611"/>
              <a:gd name="connsiteY1" fmla="*/ 210923 h 5385882"/>
              <a:gd name="connsiteX2" fmla="*/ 3631360 w 3837611"/>
              <a:gd name="connsiteY2" fmla="*/ 3301183 h 5385882"/>
              <a:gd name="connsiteX3" fmla="*/ 3631360 w 3837611"/>
              <a:gd name="connsiteY3" fmla="*/ 4311649 h 5385882"/>
              <a:gd name="connsiteX4" fmla="*/ 2555903 w 3837611"/>
              <a:gd name="connsiteY4" fmla="*/ 5385882 h 5385882"/>
              <a:gd name="connsiteX5" fmla="*/ 213135 w 3837611"/>
              <a:gd name="connsiteY5" fmla="*/ 5383608 h 5385882"/>
              <a:gd name="connsiteX6" fmla="*/ 0 w 3837611"/>
              <a:gd name="connsiteY6" fmla="*/ 5383401 h 5385882"/>
              <a:gd name="connsiteX7" fmla="*/ 0 w 3837611"/>
              <a:gd name="connsiteY7" fmla="*/ 2565 h 5385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7611" h="5385882">
                <a:moveTo>
                  <a:pt x="26861" y="0"/>
                </a:moveTo>
                <a:cubicBezTo>
                  <a:pt x="208559" y="0"/>
                  <a:pt x="390257" y="68673"/>
                  <a:pt x="532669" y="210923"/>
                </a:cubicBezTo>
                <a:cubicBezTo>
                  <a:pt x="3631360" y="3301183"/>
                  <a:pt x="3631360" y="3301183"/>
                  <a:pt x="3631360" y="3301183"/>
                </a:cubicBezTo>
                <a:cubicBezTo>
                  <a:pt x="3906362" y="3580778"/>
                  <a:pt x="3906362" y="4032054"/>
                  <a:pt x="3631360" y="4311649"/>
                </a:cubicBezTo>
                <a:cubicBezTo>
                  <a:pt x="2555903" y="5385882"/>
                  <a:pt x="2555903" y="5385882"/>
                  <a:pt x="2555903" y="5385882"/>
                </a:cubicBezTo>
                <a:cubicBezTo>
                  <a:pt x="1608433" y="5384963"/>
                  <a:pt x="838613" y="5384215"/>
                  <a:pt x="213135" y="5383608"/>
                </a:cubicBezTo>
                <a:lnTo>
                  <a:pt x="0" y="5383401"/>
                </a:lnTo>
                <a:lnTo>
                  <a:pt x="0" y="2565"/>
                </a:lnTo>
                <a:close/>
              </a:path>
            </a:pathLst>
          </a:custGeom>
          <a:solidFill>
            <a:schemeClr val="bg1">
              <a:alpha val="60000"/>
            </a:schemeClr>
          </a:solidFill>
          <a:ln>
            <a:noFill/>
          </a:ln>
        </p:spPr>
        <p:txBody>
          <a:bodyPr vert="horz" wrap="square" lIns="91440" tIns="45720" rIns="91440" bIns="45720" numCol="1" anchor="t" anchorCtr="0" compatLnSpc="1">
            <a:noAutofit/>
          </a:bodyPr>
          <a:lstStyle/>
          <a:p>
            <a:endParaRPr lang="zh-CN" altLang="en-US"/>
          </a:p>
        </p:txBody>
      </p:sp>
      <p:sp>
        <p:nvSpPr>
          <p:cNvPr id="8" name="日期占位符 7"/>
          <p:cNvSpPr>
            <a:spLocks noGrp="1"/>
          </p:cNvSpPr>
          <p:nvPr>
            <p:ph type="dt" sz="half" idx="19"/>
            <p:custDataLst>
              <p:tags r:id="rId6"/>
            </p:custDataLst>
          </p:nvPr>
        </p:nvSpPr>
        <p:spPr/>
        <p:txBody>
          <a:bodyPr/>
          <a:lstStyle/>
          <a:p>
            <a:fld id="{760FBDFE-C587-4B4C-A407-44438C67B59E}" type="datetimeFigureOut">
              <a:rPr lang="zh-CN" altLang="en-US" smtClean="0"/>
            </a:fld>
            <a:endParaRPr lang="zh-CN" altLang="en-US"/>
          </a:p>
        </p:txBody>
      </p:sp>
      <p:sp>
        <p:nvSpPr>
          <p:cNvPr id="9" name="页脚占位符 8"/>
          <p:cNvSpPr>
            <a:spLocks noGrp="1"/>
          </p:cNvSpPr>
          <p:nvPr>
            <p:ph type="ftr" sz="quarter" idx="20"/>
            <p:custDataLst>
              <p:tags r:id="rId7"/>
            </p:custDataLst>
          </p:nvPr>
        </p:nvSpPr>
        <p:spPr/>
        <p:txBody>
          <a:bodyPr/>
          <a:lstStyle/>
          <a:p>
            <a:endParaRPr lang="zh-CN" altLang="en-US" dirty="0"/>
          </a:p>
        </p:txBody>
      </p:sp>
      <p:sp>
        <p:nvSpPr>
          <p:cNvPr id="10" name="灯片编号占位符 9"/>
          <p:cNvSpPr>
            <a:spLocks noGrp="1"/>
          </p:cNvSpPr>
          <p:nvPr>
            <p:ph type="sldNum" sz="quarter" idx="21"/>
            <p:custDataLst>
              <p:tags r:id="rId8"/>
            </p:custDataLst>
          </p:nvPr>
        </p:nvSpPr>
        <p:spPr/>
        <p:txBody>
          <a:bodyPr/>
          <a:lstStyle/>
          <a:p>
            <a:fld id="{49AE70B2-8BF9-45C0-BB95-33D1B9D3A854}" type="slidenum">
              <a:rPr lang="zh-CN" altLang="en-US" smtClean="0"/>
            </a:fld>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sp>
        <p:nvSpPr>
          <p:cNvPr id="6" name="任意多边形: 形状 5"/>
          <p:cNvSpPr/>
          <p:nvPr userDrawn="1">
            <p:custDataLst>
              <p:tags r:id="rId2"/>
            </p:custDataLst>
          </p:nvPr>
        </p:nvSpPr>
        <p:spPr bwMode="auto">
          <a:xfrm>
            <a:off x="9372605" y="3873501"/>
            <a:ext cx="2819395" cy="2984500"/>
          </a:xfrm>
          <a:custGeom>
            <a:avLst/>
            <a:gdLst>
              <a:gd name="connsiteX0" fmla="*/ 6468068 w 6478609"/>
              <a:gd name="connsiteY0" fmla="*/ 3674209 h 6858000"/>
              <a:gd name="connsiteX1" fmla="*/ 6478609 w 6478609"/>
              <a:gd name="connsiteY1" fmla="*/ 6858000 h 6858000"/>
              <a:gd name="connsiteX2" fmla="*/ 6418877 w 6478609"/>
              <a:gd name="connsiteY2" fmla="*/ 6847469 h 6858000"/>
              <a:gd name="connsiteX3" fmla="*/ 6316981 w 6478609"/>
              <a:gd name="connsiteY3" fmla="*/ 6780775 h 6858000"/>
              <a:gd name="connsiteX4" fmla="*/ 5009905 w 6478609"/>
              <a:gd name="connsiteY4" fmla="*/ 5474964 h 6858000"/>
              <a:gd name="connsiteX5" fmla="*/ 5009905 w 6478609"/>
              <a:gd name="connsiteY5" fmla="*/ 5050225 h 6858000"/>
              <a:gd name="connsiteX6" fmla="*/ 6309954 w 6478609"/>
              <a:gd name="connsiteY6" fmla="*/ 3751434 h 6858000"/>
              <a:gd name="connsiteX7" fmla="*/ 6408336 w 6478609"/>
              <a:gd name="connsiteY7" fmla="*/ 3684740 h 6858000"/>
              <a:gd name="connsiteX8" fmla="*/ 2028882 w 6478609"/>
              <a:gd name="connsiteY8" fmla="*/ 0 h 6858000"/>
              <a:gd name="connsiteX9" fmla="*/ 5254187 w 6478609"/>
              <a:gd name="connsiteY9" fmla="*/ 2486 h 6858000"/>
              <a:gd name="connsiteX10" fmla="*/ 5254188 w 6478609"/>
              <a:gd name="connsiteY10" fmla="*/ 2487 h 6858000"/>
              <a:gd name="connsiteX11" fmla="*/ 5253400 w 6478609"/>
              <a:gd name="connsiteY11" fmla="*/ 2486 h 6858000"/>
              <a:gd name="connsiteX12" fmla="*/ 2028883 w 6478609"/>
              <a:gd name="connsiteY12" fmla="*/ 1 h 6858000"/>
              <a:gd name="connsiteX13" fmla="*/ 199717 w 6478609"/>
              <a:gd name="connsiteY13" fmla="*/ 1827184 h 6858000"/>
              <a:gd name="connsiteX14" fmla="*/ 49931 w 6478609"/>
              <a:gd name="connsiteY14" fmla="*/ 2566214 h 6858000"/>
              <a:gd name="connsiteX15" fmla="*/ 112342 w 6478609"/>
              <a:gd name="connsiteY15" fmla="*/ 2684832 h 6858000"/>
              <a:gd name="connsiteX16" fmla="*/ 112341 w 6478609"/>
              <a:gd name="connsiteY16" fmla="*/ 2684831 h 6858000"/>
              <a:gd name="connsiteX17" fmla="*/ 199716 w 6478609"/>
              <a:gd name="connsiteY17" fmla="*/ 1827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78609" h="6858000">
                <a:moveTo>
                  <a:pt x="6468068" y="3674209"/>
                </a:moveTo>
                <a:cubicBezTo>
                  <a:pt x="6478609" y="6858000"/>
                  <a:pt x="6478609" y="6858000"/>
                  <a:pt x="6478609" y="6858000"/>
                </a:cubicBezTo>
                <a:cubicBezTo>
                  <a:pt x="6418877" y="6847469"/>
                  <a:pt x="6418877" y="6847469"/>
                  <a:pt x="6418877" y="6847469"/>
                </a:cubicBezTo>
                <a:cubicBezTo>
                  <a:pt x="6380227" y="6833428"/>
                  <a:pt x="6348604" y="6812367"/>
                  <a:pt x="6316981" y="6780775"/>
                </a:cubicBezTo>
                <a:cubicBezTo>
                  <a:pt x="5009905" y="5474964"/>
                  <a:pt x="5009905" y="5474964"/>
                  <a:pt x="5009905" y="5474964"/>
                </a:cubicBezTo>
                <a:cubicBezTo>
                  <a:pt x="4893955" y="5355616"/>
                  <a:pt x="4890441" y="5166063"/>
                  <a:pt x="5009905" y="5050225"/>
                </a:cubicBezTo>
                <a:cubicBezTo>
                  <a:pt x="6309954" y="3751434"/>
                  <a:pt x="6309954" y="3751434"/>
                  <a:pt x="6309954" y="3751434"/>
                </a:cubicBezTo>
                <a:cubicBezTo>
                  <a:pt x="6338063" y="3719842"/>
                  <a:pt x="6373200" y="3698781"/>
                  <a:pt x="6408336" y="3684740"/>
                </a:cubicBezTo>
                <a:close/>
                <a:moveTo>
                  <a:pt x="2028882" y="0"/>
                </a:moveTo>
                <a:cubicBezTo>
                  <a:pt x="5254187" y="2486"/>
                  <a:pt x="5254187" y="2486"/>
                  <a:pt x="5254187" y="2486"/>
                </a:cubicBezTo>
                <a:lnTo>
                  <a:pt x="5254188" y="2487"/>
                </a:lnTo>
                <a:lnTo>
                  <a:pt x="5253400" y="2486"/>
                </a:lnTo>
                <a:cubicBezTo>
                  <a:pt x="5241589" y="2477"/>
                  <a:pt x="5052606" y="2332"/>
                  <a:pt x="2028883" y="1"/>
                </a:cubicBezTo>
                <a:lnTo>
                  <a:pt x="199717" y="1827184"/>
                </a:lnTo>
                <a:cubicBezTo>
                  <a:pt x="2" y="2026683"/>
                  <a:pt x="-49927" y="2319871"/>
                  <a:pt x="49931" y="2566214"/>
                </a:cubicBezTo>
                <a:lnTo>
                  <a:pt x="112342" y="2684832"/>
                </a:lnTo>
                <a:lnTo>
                  <a:pt x="112341" y="2684831"/>
                </a:lnTo>
                <a:cubicBezTo>
                  <a:pt x="-62410" y="2420202"/>
                  <a:pt x="-33285" y="2059932"/>
                  <a:pt x="199716" y="1827183"/>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p>
        </p:txBody>
      </p:sp>
      <p:sp>
        <p:nvSpPr>
          <p:cNvPr id="7" name="Freeform 6"/>
          <p:cNvSpPr/>
          <p:nvPr userDrawn="1">
            <p:custDataLst>
              <p:tags r:id="rId3"/>
            </p:custDataLst>
          </p:nvPr>
        </p:nvSpPr>
        <p:spPr bwMode="auto">
          <a:xfrm flipV="1">
            <a:off x="2" y="2371"/>
            <a:ext cx="986970" cy="685102"/>
          </a:xfrm>
          <a:custGeom>
            <a:avLst/>
            <a:gdLst>
              <a:gd name="T0" fmla="*/ 790 w 1580"/>
              <a:gd name="T1" fmla="*/ 0 h 1098"/>
              <a:gd name="T2" fmla="*/ 893 w 1580"/>
              <a:gd name="T3" fmla="*/ 43 h 1098"/>
              <a:gd name="T4" fmla="*/ 1524 w 1580"/>
              <a:gd name="T5" fmla="*/ 673 h 1098"/>
              <a:gd name="T6" fmla="*/ 1524 w 1580"/>
              <a:gd name="T7" fmla="*/ 879 h 1098"/>
              <a:gd name="T8" fmla="*/ 1305 w 1580"/>
              <a:gd name="T9" fmla="*/ 1098 h 1098"/>
              <a:gd name="T10" fmla="*/ 276 w 1580"/>
              <a:gd name="T11" fmla="*/ 1097 h 1098"/>
              <a:gd name="T12" fmla="*/ 57 w 1580"/>
              <a:gd name="T13" fmla="*/ 878 h 1098"/>
              <a:gd name="T14" fmla="*/ 57 w 1580"/>
              <a:gd name="T15" fmla="*/ 673 h 1098"/>
              <a:gd name="T16" fmla="*/ 687 w 1580"/>
              <a:gd name="T17" fmla="*/ 43 h 1098"/>
              <a:gd name="T18" fmla="*/ 790 w 1580"/>
              <a:gd name="T19" fmla="*/ 0 h 1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0" h="1098">
                <a:moveTo>
                  <a:pt x="790" y="0"/>
                </a:moveTo>
                <a:cubicBezTo>
                  <a:pt x="827" y="0"/>
                  <a:pt x="864" y="14"/>
                  <a:pt x="893" y="43"/>
                </a:cubicBezTo>
                <a:cubicBezTo>
                  <a:pt x="1524" y="673"/>
                  <a:pt x="1524" y="673"/>
                  <a:pt x="1524" y="673"/>
                </a:cubicBezTo>
                <a:cubicBezTo>
                  <a:pt x="1580" y="730"/>
                  <a:pt x="1580" y="822"/>
                  <a:pt x="1524" y="879"/>
                </a:cubicBezTo>
                <a:cubicBezTo>
                  <a:pt x="1305" y="1098"/>
                  <a:pt x="1305" y="1098"/>
                  <a:pt x="1305" y="1098"/>
                </a:cubicBezTo>
                <a:cubicBezTo>
                  <a:pt x="276" y="1097"/>
                  <a:pt x="276" y="1097"/>
                  <a:pt x="276" y="1097"/>
                </a:cubicBezTo>
                <a:cubicBezTo>
                  <a:pt x="57" y="878"/>
                  <a:pt x="57" y="878"/>
                  <a:pt x="57" y="878"/>
                </a:cubicBezTo>
                <a:cubicBezTo>
                  <a:pt x="0" y="821"/>
                  <a:pt x="0" y="729"/>
                  <a:pt x="57" y="673"/>
                </a:cubicBezTo>
                <a:cubicBezTo>
                  <a:pt x="687" y="43"/>
                  <a:pt x="687" y="43"/>
                  <a:pt x="687" y="43"/>
                </a:cubicBezTo>
                <a:cubicBezTo>
                  <a:pt x="716" y="14"/>
                  <a:pt x="753" y="0"/>
                  <a:pt x="790" y="0"/>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bg1">
                  <a:lumMod val="75000"/>
                </a:schemeClr>
              </a:solidFill>
            </a:endParaRPr>
          </a:p>
        </p:txBody>
      </p:sp>
      <p:sp>
        <p:nvSpPr>
          <p:cNvPr id="2" name="标题 1"/>
          <p:cNvSpPr>
            <a:spLocks noGrp="1"/>
          </p:cNvSpPr>
          <p:nvPr>
            <p:ph type="title"/>
            <p:custDataLst>
              <p:tags r:id="rId4"/>
            </p:custDataLst>
          </p:nvPr>
        </p:nvSpPr>
        <p:spPr/>
        <p:txBody>
          <a:bodyPr/>
          <a:lstStyle>
            <a:lvl1pPr>
              <a:defRPr baseline="0">
                <a:latin typeface="微软雅黑" panose="020B0503020204020204" charset="-122"/>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dirty="0"/>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sp>
        <p:nvSpPr>
          <p:cNvPr id="9" name="任意多边形 4"/>
          <p:cNvSpPr/>
          <p:nvPr userDrawn="1">
            <p:custDataLst>
              <p:tags r:id="rId3"/>
            </p:custDataLst>
          </p:nvPr>
        </p:nvSpPr>
        <p:spPr bwMode="auto">
          <a:xfrm flipH="1">
            <a:off x="0" y="1"/>
            <a:ext cx="1055772" cy="1117599"/>
          </a:xfrm>
          <a:custGeom>
            <a:avLst/>
            <a:gdLst>
              <a:gd name="connsiteX0" fmla="*/ 6468068 w 6478609"/>
              <a:gd name="connsiteY0" fmla="*/ 3674208 h 6857999"/>
              <a:gd name="connsiteX1" fmla="*/ 6478609 w 6478609"/>
              <a:gd name="connsiteY1" fmla="*/ 6857999 h 6857999"/>
              <a:gd name="connsiteX2" fmla="*/ 6418877 w 6478609"/>
              <a:gd name="connsiteY2" fmla="*/ 6847468 h 6857999"/>
              <a:gd name="connsiteX3" fmla="*/ 6316981 w 6478609"/>
              <a:gd name="connsiteY3" fmla="*/ 6780774 h 6857999"/>
              <a:gd name="connsiteX4" fmla="*/ 5009905 w 6478609"/>
              <a:gd name="connsiteY4" fmla="*/ 5474963 h 6857999"/>
              <a:gd name="connsiteX5" fmla="*/ 5009905 w 6478609"/>
              <a:gd name="connsiteY5" fmla="*/ 5050224 h 6857999"/>
              <a:gd name="connsiteX6" fmla="*/ 6309954 w 6478609"/>
              <a:gd name="connsiteY6" fmla="*/ 3751433 h 6857999"/>
              <a:gd name="connsiteX7" fmla="*/ 6408336 w 6478609"/>
              <a:gd name="connsiteY7" fmla="*/ 3684739 h 6857999"/>
              <a:gd name="connsiteX8" fmla="*/ 2028882 w 6478609"/>
              <a:gd name="connsiteY8" fmla="*/ 0 h 6857999"/>
              <a:gd name="connsiteX9" fmla="*/ 5254187 w 6478609"/>
              <a:gd name="connsiteY9" fmla="*/ 2486 h 6857999"/>
              <a:gd name="connsiteX10" fmla="*/ 6478608 w 6478609"/>
              <a:gd name="connsiteY10" fmla="*/ 1225580 h 6857999"/>
              <a:gd name="connsiteX11" fmla="*/ 6478608 w 6478609"/>
              <a:gd name="connsiteY11" fmla="*/ 3400797 h 6857999"/>
              <a:gd name="connsiteX12" fmla="*/ 4126823 w 6478609"/>
              <a:gd name="connsiteY12" fmla="*/ 5750032 h 6857999"/>
              <a:gd name="connsiteX13" fmla="*/ 3161223 w 6478609"/>
              <a:gd name="connsiteY13" fmla="*/ 5750032 h 6857999"/>
              <a:gd name="connsiteX14" fmla="*/ 199716 w 6478609"/>
              <a:gd name="connsiteY14" fmla="*/ 2791736 h 6857999"/>
              <a:gd name="connsiteX15" fmla="*/ 199716 w 6478609"/>
              <a:gd name="connsiteY15" fmla="*/ 1827183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478609" h="6857999">
                <a:moveTo>
                  <a:pt x="6468068" y="3674208"/>
                </a:moveTo>
                <a:cubicBezTo>
                  <a:pt x="6478609" y="6857999"/>
                  <a:pt x="6478609" y="6857999"/>
                  <a:pt x="6478609" y="6857999"/>
                </a:cubicBezTo>
                <a:cubicBezTo>
                  <a:pt x="6418877" y="6847468"/>
                  <a:pt x="6418877" y="6847468"/>
                  <a:pt x="6418877" y="6847468"/>
                </a:cubicBezTo>
                <a:cubicBezTo>
                  <a:pt x="6380227" y="6833427"/>
                  <a:pt x="6348604" y="6812366"/>
                  <a:pt x="6316981" y="6780774"/>
                </a:cubicBezTo>
                <a:cubicBezTo>
                  <a:pt x="5009905" y="5474963"/>
                  <a:pt x="5009905" y="5474963"/>
                  <a:pt x="5009905" y="5474963"/>
                </a:cubicBezTo>
                <a:cubicBezTo>
                  <a:pt x="4893955" y="5355615"/>
                  <a:pt x="4890441" y="5166062"/>
                  <a:pt x="5009905" y="5050224"/>
                </a:cubicBezTo>
                <a:cubicBezTo>
                  <a:pt x="6309954" y="3751433"/>
                  <a:pt x="6309954" y="3751433"/>
                  <a:pt x="6309954" y="3751433"/>
                </a:cubicBezTo>
                <a:cubicBezTo>
                  <a:pt x="6338063" y="3719841"/>
                  <a:pt x="6373200" y="3698780"/>
                  <a:pt x="6408336" y="3684739"/>
                </a:cubicBezTo>
                <a:close/>
                <a:moveTo>
                  <a:pt x="2028882" y="0"/>
                </a:moveTo>
                <a:cubicBezTo>
                  <a:pt x="5254187" y="2486"/>
                  <a:pt x="5254187" y="2486"/>
                  <a:pt x="5254187" y="2486"/>
                </a:cubicBezTo>
                <a:cubicBezTo>
                  <a:pt x="6478608" y="1225580"/>
                  <a:pt x="6478608" y="1225580"/>
                  <a:pt x="6478608" y="1225580"/>
                </a:cubicBezTo>
                <a:cubicBezTo>
                  <a:pt x="6478608" y="3400797"/>
                  <a:pt x="6478608" y="3400797"/>
                  <a:pt x="6478608" y="3400797"/>
                </a:cubicBezTo>
                <a:cubicBezTo>
                  <a:pt x="4126823" y="5750032"/>
                  <a:pt x="4126823" y="5750032"/>
                  <a:pt x="4126823" y="5750032"/>
                </a:cubicBezTo>
                <a:cubicBezTo>
                  <a:pt x="3860537" y="6016030"/>
                  <a:pt x="3427509" y="6016030"/>
                  <a:pt x="3161223" y="5750032"/>
                </a:cubicBezTo>
                <a:cubicBezTo>
                  <a:pt x="199716" y="2791736"/>
                  <a:pt x="199716" y="2791736"/>
                  <a:pt x="199716" y="2791736"/>
                </a:cubicBezTo>
                <a:cubicBezTo>
                  <a:pt x="-66571" y="2525738"/>
                  <a:pt x="-66571" y="2093181"/>
                  <a:pt x="199716" y="1827183"/>
                </a:cubicBezTo>
                <a:close/>
              </a:path>
            </a:pathLst>
          </a:custGeom>
          <a:solidFill>
            <a:schemeClr val="bg1">
              <a:lumMod val="95000"/>
              <a:alpha val="90000"/>
            </a:schemeClr>
          </a:solidFill>
          <a:ln>
            <a:noFill/>
          </a:ln>
        </p:spPr>
        <p:txBody>
          <a:bodyPr vert="horz" wrap="square" lIns="91440" tIns="45720" rIns="91440" bIns="45720" numCol="1" anchor="t" anchorCtr="0" compatLnSpc="1">
            <a:noAutofit/>
          </a:bodyPr>
          <a:lstStyle/>
          <a:p>
            <a:endParaRPr lang="zh-CN" altLang="en-US" dirty="0"/>
          </a:p>
        </p:txBody>
      </p:sp>
      <p:sp>
        <p:nvSpPr>
          <p:cNvPr id="10" name="任意多边形 6"/>
          <p:cNvSpPr/>
          <p:nvPr userDrawn="1">
            <p:custDataLst>
              <p:tags r:id="rId4"/>
            </p:custDataLst>
          </p:nvPr>
        </p:nvSpPr>
        <p:spPr bwMode="auto">
          <a:xfrm flipH="1">
            <a:off x="10970362" y="5143500"/>
            <a:ext cx="1221636" cy="1714500"/>
          </a:xfrm>
          <a:custGeom>
            <a:avLst/>
            <a:gdLst>
              <a:gd name="connsiteX0" fmla="*/ 26861 w 3837611"/>
              <a:gd name="connsiteY0" fmla="*/ 0 h 5385882"/>
              <a:gd name="connsiteX1" fmla="*/ 532669 w 3837611"/>
              <a:gd name="connsiteY1" fmla="*/ 210923 h 5385882"/>
              <a:gd name="connsiteX2" fmla="*/ 3631360 w 3837611"/>
              <a:gd name="connsiteY2" fmla="*/ 3301183 h 5385882"/>
              <a:gd name="connsiteX3" fmla="*/ 3631360 w 3837611"/>
              <a:gd name="connsiteY3" fmla="*/ 4311649 h 5385882"/>
              <a:gd name="connsiteX4" fmla="*/ 2555903 w 3837611"/>
              <a:gd name="connsiteY4" fmla="*/ 5385882 h 5385882"/>
              <a:gd name="connsiteX5" fmla="*/ 213135 w 3837611"/>
              <a:gd name="connsiteY5" fmla="*/ 5383608 h 5385882"/>
              <a:gd name="connsiteX6" fmla="*/ 0 w 3837611"/>
              <a:gd name="connsiteY6" fmla="*/ 5383401 h 5385882"/>
              <a:gd name="connsiteX7" fmla="*/ 0 w 3837611"/>
              <a:gd name="connsiteY7" fmla="*/ 2565 h 5385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7611" h="5385882">
                <a:moveTo>
                  <a:pt x="26861" y="0"/>
                </a:moveTo>
                <a:cubicBezTo>
                  <a:pt x="208559" y="0"/>
                  <a:pt x="390257" y="68673"/>
                  <a:pt x="532669" y="210923"/>
                </a:cubicBezTo>
                <a:cubicBezTo>
                  <a:pt x="3631360" y="3301183"/>
                  <a:pt x="3631360" y="3301183"/>
                  <a:pt x="3631360" y="3301183"/>
                </a:cubicBezTo>
                <a:cubicBezTo>
                  <a:pt x="3906362" y="3580778"/>
                  <a:pt x="3906362" y="4032054"/>
                  <a:pt x="3631360" y="4311649"/>
                </a:cubicBezTo>
                <a:cubicBezTo>
                  <a:pt x="2555903" y="5385882"/>
                  <a:pt x="2555903" y="5385882"/>
                  <a:pt x="2555903" y="5385882"/>
                </a:cubicBezTo>
                <a:cubicBezTo>
                  <a:pt x="1608433" y="5384963"/>
                  <a:pt x="838613" y="5384215"/>
                  <a:pt x="213135" y="5383608"/>
                </a:cubicBezTo>
                <a:lnTo>
                  <a:pt x="0" y="5383401"/>
                </a:lnTo>
                <a:lnTo>
                  <a:pt x="0" y="2565"/>
                </a:lnTo>
                <a:close/>
              </a:path>
            </a:pathLst>
          </a:custGeom>
          <a:solidFill>
            <a:schemeClr val="bg1">
              <a:lumMod val="95000"/>
              <a:alpha val="60000"/>
            </a:schemeClr>
          </a:solidFill>
          <a:ln>
            <a:noFill/>
          </a:ln>
        </p:spPr>
        <p:txBody>
          <a:bodyPr vert="horz" wrap="square" lIns="91440" tIns="45720" rIns="91440" bIns="45720" numCol="1" anchor="t" anchorCtr="0" compatLnSpc="1">
            <a:noAutofit/>
          </a:bodyPr>
          <a:lstStyle/>
          <a:p>
            <a:endParaRPr lang="zh-CN" altLang="en-US"/>
          </a:p>
        </p:txBody>
      </p:sp>
      <p:sp>
        <p:nvSpPr>
          <p:cNvPr id="2" name="标题 1"/>
          <p:cNvSpPr>
            <a:spLocks noGrp="1"/>
          </p:cNvSpPr>
          <p:nvPr>
            <p:ph type="title" hasCustomPrompt="1"/>
            <p:custDataLst>
              <p:tags r:id="rId5"/>
            </p:custDataLst>
          </p:nvPr>
        </p:nvSpPr>
        <p:spPr>
          <a:xfrm>
            <a:off x="1281600" y="1249200"/>
            <a:ext cx="9626400" cy="723600"/>
          </a:xfrm>
        </p:spPr>
        <p:txBody>
          <a:bodyPr anchor="ctr"/>
          <a:lstStyle>
            <a:lvl1pPr>
              <a:defRPr sz="3200" baseline="0">
                <a:latin typeface="微软雅黑" panose="020B0503020204020204" charset="-122"/>
                <a:ea typeface="微软雅黑" panose="020B050302020402020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6"/>
            </p:custDataLst>
          </p:nvPr>
        </p:nvSpPr>
        <p:spPr>
          <a:xfrm>
            <a:off x="1281113" y="2163600"/>
            <a:ext cx="9626600" cy="3445200"/>
          </a:xfrm>
        </p:spPr>
        <p:txBody>
          <a:bodyPr/>
          <a:lstStyle>
            <a:lvl1pPr>
              <a:defRPr baseline="0">
                <a:latin typeface="微软雅黑" panose="020B0503020204020204" charset="-122"/>
                <a:ea typeface="微软雅黑" panose="020B0503020204020204" charset="-122"/>
              </a:defRPr>
            </a:lvl1pPr>
            <a:lvl2pPr>
              <a:defRPr baseline="0">
                <a:latin typeface="微软雅黑" panose="020B0503020204020204" charset="-122"/>
                <a:ea typeface="微软雅黑" panose="020B0503020204020204" charset="-122"/>
              </a:defRPr>
            </a:lvl2pPr>
            <a:lvl3pPr>
              <a:defRPr baseline="0">
                <a:latin typeface="微软雅黑" panose="020B0503020204020204" charset="-122"/>
                <a:ea typeface="微软雅黑" panose="020B0503020204020204" charset="-122"/>
              </a:defRPr>
            </a:lvl3pPr>
            <a:lvl4pPr>
              <a:defRPr baseline="0">
                <a:latin typeface="微软雅黑" panose="020B0503020204020204" charset="-122"/>
                <a:ea typeface="微软雅黑" panose="020B0503020204020204" charset="-122"/>
              </a:defRPr>
            </a:lvl4pPr>
            <a:lvl5pPr>
              <a:defRPr baseline="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7"/>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9"/>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10" name="矩形: 圆角 9"/>
          <p:cNvSpPr/>
          <p:nvPr userDrawn="1">
            <p:custDataLst>
              <p:tags r:id="rId2"/>
            </p:custDataLst>
          </p:nvPr>
        </p:nvSpPr>
        <p:spPr>
          <a:xfrm>
            <a:off x="11319162" y="5966732"/>
            <a:ext cx="610263" cy="610263"/>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圆角 10"/>
          <p:cNvSpPr/>
          <p:nvPr userDrawn="1">
            <p:custDataLst>
              <p:tags r:id="rId3"/>
            </p:custDataLst>
          </p:nvPr>
        </p:nvSpPr>
        <p:spPr>
          <a:xfrm>
            <a:off x="11452992" y="6100562"/>
            <a:ext cx="610263" cy="610263"/>
          </a:xfrm>
          <a:prstGeom prst="round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custDataLst>
              <p:tags r:id="rId4"/>
            </p:custDataLst>
          </p:nvPr>
        </p:nvSpPr>
        <p:spPr>
          <a:xfrm>
            <a:off x="0" y="0"/>
            <a:ext cx="4823460" cy="686625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dirty="0">
              <a:latin typeface="微软雅黑" panose="020B0503020204020204" charset="-122"/>
              <a:ea typeface="微软雅黑" panose="020B0503020204020204" charset="-122"/>
              <a:sym typeface="+mn-ea"/>
            </a:endParaRPr>
          </a:p>
        </p:txBody>
      </p:sp>
      <p:sp>
        <p:nvSpPr>
          <p:cNvPr id="2" name="标题 1"/>
          <p:cNvSpPr>
            <a:spLocks noGrp="1"/>
          </p:cNvSpPr>
          <p:nvPr>
            <p:ph type="title" hasCustomPrompt="1"/>
            <p:custDataLst>
              <p:tags r:id="rId5"/>
            </p:custDataLst>
          </p:nvPr>
        </p:nvSpPr>
        <p:spPr>
          <a:xfrm>
            <a:off x="583200" y="770400"/>
            <a:ext cx="3960000" cy="882000"/>
          </a:xfrm>
        </p:spPr>
        <p:txBody>
          <a:bodyPr anchor="ctr"/>
          <a:lstStyle>
            <a:lvl1pPr>
              <a:defRPr sz="3600" baseline="0">
                <a:solidFill>
                  <a:schemeClr val="bg1"/>
                </a:solidFill>
                <a:latin typeface="微软雅黑" panose="020B0503020204020204" charset="-122"/>
                <a:ea typeface="微软雅黑" panose="020B0503020204020204" charset="-122"/>
              </a:defRPr>
            </a:lvl1pPr>
          </a:lstStyle>
          <a:p>
            <a:r>
              <a:rPr lang="zh-CN" altLang="en-US" dirty="0"/>
              <a:t>单击编辑标题</a:t>
            </a:r>
            <a:endParaRPr lang="zh-CN" altLang="en-US" dirty="0"/>
          </a:p>
        </p:txBody>
      </p:sp>
      <p:sp>
        <p:nvSpPr>
          <p:cNvPr id="3" name="日期占位符 2"/>
          <p:cNvSpPr>
            <a:spLocks noGrp="1"/>
          </p:cNvSpPr>
          <p:nvPr>
            <p:ph type="dt" sz="half" idx="10"/>
            <p:custDataLst>
              <p:tags r:id="rId6"/>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586800" y="1764000"/>
            <a:ext cx="3956400" cy="4093200"/>
          </a:xfrm>
        </p:spPr>
        <p:txBody>
          <a:bodyPr/>
          <a:lstStyle>
            <a:lvl1pPr>
              <a:defRPr baseline="0">
                <a:solidFill>
                  <a:schemeClr val="bg1"/>
                </a:solidFill>
                <a:latin typeface="微软雅黑" panose="020B0503020204020204" charset="-122"/>
                <a:ea typeface="微软雅黑" panose="020B0503020204020204" charset="-122"/>
              </a:defRPr>
            </a:lvl1pPr>
            <a:lvl2pPr>
              <a:defRPr baseline="0">
                <a:solidFill>
                  <a:schemeClr val="bg1"/>
                </a:solidFill>
                <a:latin typeface="微软雅黑" panose="020B0503020204020204" charset="-122"/>
                <a:ea typeface="微软雅黑" panose="020B0503020204020204" charset="-122"/>
              </a:defRPr>
            </a:lvl2pPr>
            <a:lvl3pPr>
              <a:defRPr baseline="0">
                <a:solidFill>
                  <a:schemeClr val="bg1"/>
                </a:solidFill>
                <a:latin typeface="微软雅黑" panose="020B0503020204020204" charset="-122"/>
                <a:ea typeface="微软雅黑" panose="020B0503020204020204" charset="-122"/>
              </a:defRPr>
            </a:lvl3pPr>
            <a:lvl4pPr>
              <a:defRPr baseline="0">
                <a:solidFill>
                  <a:schemeClr val="bg1"/>
                </a:solidFill>
                <a:latin typeface="微软雅黑" panose="020B0503020204020204" charset="-122"/>
                <a:ea typeface="微软雅黑" panose="020B0503020204020204" charset="-122"/>
              </a:defRPr>
            </a:lvl4pPr>
            <a:lvl5pPr>
              <a:defRPr baseline="0">
                <a:solidFill>
                  <a:schemeClr val="bg1"/>
                </a:solidFill>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0"/>
            </p:custDataLst>
          </p:nvPr>
        </p:nvSpPr>
        <p:spPr>
          <a:xfrm>
            <a:off x="5101200" y="769938"/>
            <a:ext cx="6480000" cy="5087937"/>
          </a:xfrm>
        </p:spPr>
        <p:txBody>
          <a:bodyPr/>
          <a:lstStyle>
            <a:lvl1pPr>
              <a:defRPr baseline="0">
                <a:latin typeface="微软雅黑" panose="020B0503020204020204" charset="-122"/>
                <a:ea typeface="微软雅黑" panose="020B0503020204020204" charset="-122"/>
              </a:defRPr>
            </a:lvl1pPr>
            <a:lvl2pPr>
              <a:defRPr baseline="0">
                <a:latin typeface="微软雅黑" panose="020B0503020204020204" charset="-122"/>
                <a:ea typeface="微软雅黑" panose="020B0503020204020204" charset="-122"/>
              </a:defRPr>
            </a:lvl2pPr>
            <a:lvl3pPr>
              <a:defRPr baseline="0">
                <a:latin typeface="微软雅黑" panose="020B0503020204020204" charset="-122"/>
                <a:ea typeface="微软雅黑" panose="020B0503020204020204" charset="-122"/>
              </a:defRPr>
            </a:lvl3pPr>
            <a:lvl4pPr>
              <a:defRPr baseline="0">
                <a:latin typeface="微软雅黑" panose="020B0503020204020204" charset="-122"/>
                <a:ea typeface="微软雅黑" panose="020B0503020204020204" charset="-122"/>
              </a:defRPr>
            </a:lvl4pPr>
            <a:lvl5pPr>
              <a:defRPr baseline="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1" name="矩形: 圆角 10"/>
          <p:cNvSpPr/>
          <p:nvPr userDrawn="1">
            <p:custDataLst>
              <p:tags r:id="rId2"/>
            </p:custDataLst>
          </p:nvPr>
        </p:nvSpPr>
        <p:spPr>
          <a:xfrm>
            <a:off x="11319162" y="5966732"/>
            <a:ext cx="610263" cy="610263"/>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圆角 11"/>
          <p:cNvSpPr/>
          <p:nvPr userDrawn="1">
            <p:custDataLst>
              <p:tags r:id="rId3"/>
            </p:custDataLst>
          </p:nvPr>
        </p:nvSpPr>
        <p:spPr>
          <a:xfrm>
            <a:off x="11452992" y="6100562"/>
            <a:ext cx="610263" cy="610263"/>
          </a:xfrm>
          <a:prstGeom prst="round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custDataLst>
              <p:tags r:id="rId4"/>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latin typeface="微软雅黑" panose="020B0503020204020204" charset="-122"/>
              <a:ea typeface="微软雅黑" panose="020B0503020204020204" charset="-122"/>
              <a:sym typeface="+mn-ea"/>
            </a:endParaRPr>
          </a:p>
        </p:txBody>
      </p:sp>
      <p:sp>
        <p:nvSpPr>
          <p:cNvPr id="2" name="标题 1"/>
          <p:cNvSpPr>
            <a:spLocks noGrp="1"/>
          </p:cNvSpPr>
          <p:nvPr>
            <p:ph type="title"/>
            <p:custDataLst>
              <p:tags r:id="rId5"/>
            </p:custDataLst>
          </p:nvPr>
        </p:nvSpPr>
        <p:spPr>
          <a:xfrm>
            <a:off x="612000" y="781200"/>
            <a:ext cx="10976400" cy="626400"/>
          </a:xfrm>
        </p:spPr>
        <p:txBody>
          <a:bodyPr anchor="ctr"/>
          <a:lstStyle>
            <a:lvl1pPr algn="ctr">
              <a:defRPr sz="3600" baseline="0">
                <a:solidFill>
                  <a:schemeClr val="bg1"/>
                </a:solidFill>
                <a:latin typeface="微软雅黑" panose="020B0503020204020204" charset="-122"/>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6"/>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612000" y="1659600"/>
            <a:ext cx="10975975" cy="828000"/>
          </a:xfrm>
        </p:spPr>
        <p:txBody>
          <a:bodyPr/>
          <a:lstStyle>
            <a:lvl1pPr algn="ctr">
              <a:defRPr baseline="0">
                <a:solidFill>
                  <a:schemeClr val="bg1"/>
                </a:solidFill>
                <a:latin typeface="微软雅黑" panose="020B0503020204020204" charset="-122"/>
                <a:ea typeface="微软雅黑" panose="020B050302020402020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0"/>
            </p:custDataLst>
          </p:nvPr>
        </p:nvSpPr>
        <p:spPr>
          <a:xfrm>
            <a:off x="612775" y="2808000"/>
            <a:ext cx="10965600" cy="3430800"/>
          </a:xfrm>
        </p:spPr>
        <p:txBody>
          <a:bodyPr/>
          <a:lstStyle>
            <a:lvl1pPr>
              <a:defRPr baseline="0">
                <a:latin typeface="微软雅黑" panose="020B0503020204020204" charset="-122"/>
                <a:ea typeface="微软雅黑" panose="020B0503020204020204" charset="-122"/>
              </a:defRPr>
            </a:lvl1pPr>
            <a:lvl2pPr>
              <a:defRPr baseline="0">
                <a:latin typeface="微软雅黑" panose="020B0503020204020204" charset="-122"/>
                <a:ea typeface="微软雅黑" panose="020B0503020204020204" charset="-122"/>
              </a:defRPr>
            </a:lvl2pPr>
            <a:lvl3pPr>
              <a:defRPr baseline="0">
                <a:latin typeface="微软雅黑" panose="020B0503020204020204" charset="-122"/>
                <a:ea typeface="微软雅黑" panose="020B0503020204020204" charset="-122"/>
              </a:defRPr>
            </a:lvl3pPr>
            <a:lvl4pPr>
              <a:defRPr baseline="0">
                <a:latin typeface="微软雅黑" panose="020B0503020204020204" charset="-122"/>
                <a:ea typeface="微软雅黑" panose="020B0503020204020204" charset="-122"/>
              </a:defRPr>
            </a:lvl4pPr>
            <a:lvl5pPr>
              <a:defRPr baseline="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latin typeface="微软雅黑" panose="020B0503020204020204" charset="-122"/>
              <a:ea typeface="微软雅黑" panose="020B0503020204020204" charset="-122"/>
              <a:sym typeface="+mn-ea"/>
            </a:endParaRPr>
          </a:p>
        </p:txBody>
      </p:sp>
      <p:sp>
        <p:nvSpPr>
          <p:cNvPr id="10" name="矩形: 圆角 9"/>
          <p:cNvSpPr/>
          <p:nvPr userDrawn="1">
            <p:custDataLst>
              <p:tags r:id="rId3"/>
            </p:custDataLst>
          </p:nvPr>
        </p:nvSpPr>
        <p:spPr>
          <a:xfrm rot="16200000">
            <a:off x="11255368" y="5990827"/>
            <a:ext cx="610263" cy="610263"/>
          </a:xfrm>
          <a:prstGeom prst="round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圆角 10"/>
          <p:cNvSpPr/>
          <p:nvPr userDrawn="1">
            <p:custDataLst>
              <p:tags r:id="rId4"/>
            </p:custDataLst>
          </p:nvPr>
        </p:nvSpPr>
        <p:spPr>
          <a:xfrm rot="16200000">
            <a:off x="11545259" y="6262761"/>
            <a:ext cx="466784" cy="466784"/>
          </a:xfrm>
          <a:prstGeom prst="round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custDataLst>
              <p:tags r:id="rId5"/>
            </p:custDataLst>
          </p:nvPr>
        </p:nvSpPr>
        <p:spPr>
          <a:xfrm>
            <a:off x="604800" y="669600"/>
            <a:ext cx="10976400" cy="565200"/>
          </a:xfrm>
        </p:spPr>
        <p:txBody>
          <a:bodyPr anchor="ctr"/>
          <a:lstStyle>
            <a:lvl1pPr algn="ctr">
              <a:defRPr sz="3200" baseline="0">
                <a:latin typeface="微软雅黑" panose="020B0503020204020204" charset="-122"/>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6"/>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9"/>
            </p:custDataLst>
          </p:nvPr>
        </p:nvSpPr>
        <p:spPr>
          <a:xfrm>
            <a:off x="604837" y="1681200"/>
            <a:ext cx="10990800" cy="3211200"/>
          </a:xfrm>
        </p:spPr>
        <p:txBody>
          <a:bodyPr/>
          <a:lstStyle>
            <a:lvl1pPr>
              <a:defRPr baseline="0">
                <a:latin typeface="微软雅黑" panose="020B0503020204020204" charset="-122"/>
                <a:ea typeface="微软雅黑" panose="020B0503020204020204" charset="-122"/>
              </a:defRPr>
            </a:lvl1pPr>
            <a:lvl2pPr>
              <a:defRPr baseline="0">
                <a:latin typeface="微软雅黑" panose="020B0503020204020204" charset="-122"/>
                <a:ea typeface="微软雅黑" panose="020B0503020204020204" charset="-122"/>
              </a:defRPr>
            </a:lvl2pPr>
            <a:lvl3pPr>
              <a:defRPr baseline="0">
                <a:latin typeface="微软雅黑" panose="020B0503020204020204" charset="-122"/>
                <a:ea typeface="微软雅黑" panose="020B0503020204020204" charset="-122"/>
              </a:defRPr>
            </a:lvl3pPr>
            <a:lvl4pPr>
              <a:defRPr baseline="0">
                <a:latin typeface="微软雅黑" panose="020B0503020204020204" charset="-122"/>
                <a:ea typeface="微软雅黑" panose="020B0503020204020204" charset="-122"/>
              </a:defRPr>
            </a:lvl4pPr>
            <a:lvl5pPr>
              <a:defRPr baseline="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0"/>
            </p:custDataLst>
          </p:nvPr>
        </p:nvSpPr>
        <p:spPr>
          <a:xfrm>
            <a:off x="594000" y="5180400"/>
            <a:ext cx="11001600" cy="1011600"/>
          </a:xfrm>
        </p:spPr>
        <p:txBody>
          <a:bodyPr/>
          <a:lstStyle>
            <a:lvl1pPr>
              <a:defRPr baseline="0">
                <a:solidFill>
                  <a:schemeClr val="bg1"/>
                </a:solidFill>
                <a:latin typeface="微软雅黑" panose="020B0503020204020204" charset="-122"/>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正文页">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lvl1pPr>
              <a:defRPr sz="2400">
                <a:solidFill>
                  <a:srgbClr val="217F9E"/>
                </a:solidFill>
              </a:defRPr>
            </a:lvl1pPr>
          </a:lstStyle>
          <a:p>
            <a:r>
              <a:rPr lang="zh-CN" altLang="en-US" dirty="0"/>
              <a:t>标题字体</a:t>
            </a:r>
            <a:r>
              <a:rPr lang="en-US" altLang="zh-CN" dirty="0"/>
              <a:t>24</a:t>
            </a:r>
            <a:r>
              <a:rPr lang="zh-CN" altLang="en-US" dirty="0"/>
              <a:t>磅加粗</a:t>
            </a:r>
            <a:endParaRPr lang="zh-CN" altLang="en-US" dirty="0"/>
          </a:p>
        </p:txBody>
      </p:sp>
      <p:sp>
        <p:nvSpPr>
          <p:cNvPr id="4" name="内容占位符 3"/>
          <p:cNvSpPr>
            <a:spLocks noGrp="1"/>
          </p:cNvSpPr>
          <p:nvPr>
            <p:ph sz="quarter" idx="11" hasCustomPrompt="1"/>
          </p:nvPr>
        </p:nvSpPr>
        <p:spPr>
          <a:xfrm>
            <a:off x="509856" y="1035049"/>
            <a:ext cx="11172287" cy="5175969"/>
          </a:xfrm>
          <a:prstGeom prst="rect">
            <a:avLst/>
          </a:prstGeom>
        </p:spPr>
        <p:txBody>
          <a:bodyPr/>
          <a:lstStyle>
            <a:lvl1pPr marL="0" indent="-342900" algn="l" defTabSz="914400" rtl="0" eaLnBrk="1" latinLnBrk="0" hangingPunct="1">
              <a:lnSpc>
                <a:spcPct val="150000"/>
              </a:lnSpc>
              <a:spcBef>
                <a:spcPts val="1000"/>
              </a:spcBef>
              <a:buFont typeface="Arial" panose="020B0604020202020204" pitchFamily="34" charset="0"/>
              <a:buChar char="•"/>
              <a:defRPr lang="en-US" altLang="zh-CN" sz="2400" kern="1200" baseline="0" dirty="0">
                <a:solidFill>
                  <a:schemeClr val="tx1"/>
                </a:solidFill>
                <a:latin typeface="Arial" panose="020B0604020202020204" pitchFamily="34" charset="0"/>
                <a:ea typeface="微软雅黑" panose="020B0503020204020204" charset="-122"/>
                <a:cs typeface="+mn-cs"/>
              </a:defRPr>
            </a:lvl1pPr>
            <a:lvl2pPr indent="0">
              <a:lnSpc>
                <a:spcPct val="150000"/>
              </a:lnSpc>
              <a:defRPr sz="2000"/>
            </a:lvl2pPr>
            <a:lvl3pPr marL="1143000" marR="0" indent="0" algn="l" defTabSz="914400" rtl="0" eaLnBrk="1" fontAlgn="auto" latinLnBrk="0" hangingPunct="1">
              <a:lnSpc>
                <a:spcPct val="150000"/>
              </a:lnSpc>
              <a:spcBef>
                <a:spcPts val="500"/>
              </a:spcBef>
              <a:spcAft>
                <a:spcPts val="0"/>
              </a:spcAft>
              <a:buClrTx/>
              <a:buSzTx/>
              <a:buFont typeface="Arial" panose="020B0604020202020204" pitchFamily="34" charset="0"/>
              <a:buChar char="•"/>
              <a:defRPr sz="1800"/>
            </a:lvl3pPr>
            <a:lvl4pPr marL="1371600" indent="0">
              <a:lnSpc>
                <a:spcPct val="150000"/>
              </a:lnSpc>
              <a:buFont typeface="Arial" panose="020B0604020202020204" pitchFamily="34" charset="0"/>
              <a:buNone/>
              <a:defRPr sz="1400"/>
            </a:lvl4pPr>
          </a:lstStyle>
          <a:p>
            <a:pPr indent="-342900">
              <a:buFont typeface="Arial" panose="020B0604020202020204" pitchFamily="34" charset="0"/>
              <a:buChar char="•"/>
            </a:pPr>
            <a:r>
              <a:rPr lang="zh-CN" altLang="en-US" dirty="0"/>
              <a:t>第一级文字</a:t>
            </a:r>
            <a:r>
              <a:rPr lang="en-US" altLang="zh-CN" dirty="0"/>
              <a:t>24</a:t>
            </a:r>
            <a:r>
              <a:rPr lang="zh-CN" altLang="en-US" dirty="0"/>
              <a:t>磅</a:t>
            </a:r>
            <a:endParaRPr lang="en-US" altLang="zh-CN" dirty="0"/>
          </a:p>
          <a:p>
            <a:pPr lvl="1" indent="-342900"/>
            <a:r>
              <a:rPr lang="zh-CN" altLang="en-US" dirty="0"/>
              <a:t>第二级文字</a:t>
            </a:r>
            <a:r>
              <a:rPr lang="en-US" altLang="zh-CN" dirty="0"/>
              <a:t>20</a:t>
            </a:r>
            <a:r>
              <a:rPr lang="zh-CN" altLang="en-US" dirty="0"/>
              <a:t>磅，正文文字不得小于</a:t>
            </a:r>
            <a:r>
              <a:rPr lang="en-US" altLang="zh-CN" dirty="0"/>
              <a:t>20</a:t>
            </a:r>
            <a:r>
              <a:rPr lang="zh-CN" altLang="en-US" dirty="0"/>
              <a:t>磅</a:t>
            </a:r>
            <a:endParaRPr lang="en-US" altLang="zh-CN" dirty="0"/>
          </a:p>
          <a:p>
            <a:pPr lvl="2" indent="-342900"/>
            <a:r>
              <a:rPr lang="zh-CN" altLang="en-US" dirty="0"/>
              <a:t>第三级文字</a:t>
            </a:r>
            <a:r>
              <a:rPr lang="en-US" altLang="zh-CN" dirty="0"/>
              <a:t>18</a:t>
            </a:r>
            <a:r>
              <a:rPr lang="zh-CN" altLang="en-US" dirty="0"/>
              <a:t>磅，各级别文字间使用</a:t>
            </a:r>
            <a:r>
              <a:rPr lang="en-US" altLang="zh-CN" dirty="0"/>
              <a:t>Tab</a:t>
            </a:r>
            <a:r>
              <a:rPr lang="zh-CN" altLang="en-US" dirty="0"/>
              <a:t>键缩进</a:t>
            </a:r>
            <a:endParaRPr lang="en-US" altLang="zh-CN" dirty="0"/>
          </a:p>
          <a:p>
            <a:pPr lvl="2" indent="-342900"/>
            <a:r>
              <a:rPr lang="zh-CN" altLang="en-US" dirty="0"/>
              <a:t>表格内文字不得小于</a:t>
            </a:r>
            <a:r>
              <a:rPr lang="en-US" altLang="zh-CN" dirty="0"/>
              <a:t>16</a:t>
            </a:r>
            <a:r>
              <a:rPr lang="zh-CN" altLang="en-US" dirty="0"/>
              <a:t>磅</a:t>
            </a:r>
            <a:endParaRPr lang="en-US" altLang="zh-CN" dirty="0"/>
          </a:p>
        </p:txBody>
      </p:sp>
      <p:sp>
        <p:nvSpPr>
          <p:cNvPr id="3" name="灯片编号占位符 2"/>
          <p:cNvSpPr>
            <a:spLocks noGrp="1"/>
          </p:cNvSpPr>
          <p:nvPr>
            <p:ph type="sldNum" sz="quarter" idx="4"/>
          </p:nvPr>
        </p:nvSpPr>
        <p:spPr>
          <a:xfrm>
            <a:off x="8555355" y="6354591"/>
            <a:ext cx="2743200" cy="365125"/>
          </a:xfrm>
          <a:prstGeom prst="rect">
            <a:avLst/>
          </a:prstGeom>
        </p:spPr>
        <p:txBody>
          <a:bodyPr vert="horz" lIns="91440" tIns="45720" rIns="91440" bIns="45720" rtlCol="0" anchor="ctr"/>
          <a:lstStyle>
            <a:lvl1pPr algn="r">
              <a:defRPr sz="1200">
                <a:solidFill>
                  <a:schemeClr val="tx1"/>
                </a:solidFill>
              </a:defRPr>
            </a:lvl1pPr>
          </a:lstStyle>
          <a:p>
            <a:fld id="{7D9BB5D0-35E4-459D-AEF3-FE4D7C45CC19}" type="slidenum">
              <a:rPr lang="zh-CN" altLang="en-US" smtClean="0"/>
            </a:fld>
            <a:endParaRPr lang="zh-CN" altLang="en-US"/>
          </a:p>
        </p:txBody>
      </p:sp>
    </p:spTree>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2" name="矩形: 圆角 11"/>
          <p:cNvSpPr/>
          <p:nvPr userDrawn="1">
            <p:custDataLst>
              <p:tags r:id="rId2"/>
            </p:custDataLst>
          </p:nvPr>
        </p:nvSpPr>
        <p:spPr>
          <a:xfrm>
            <a:off x="11351391" y="6027991"/>
            <a:ext cx="610263" cy="610263"/>
          </a:xfrm>
          <a:prstGeom prst="round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圆角 13"/>
          <p:cNvSpPr/>
          <p:nvPr userDrawn="1">
            <p:custDataLst>
              <p:tags r:id="rId3"/>
            </p:custDataLst>
          </p:nvPr>
        </p:nvSpPr>
        <p:spPr>
          <a:xfrm>
            <a:off x="11619907" y="6267479"/>
            <a:ext cx="457863" cy="457863"/>
          </a:xfrm>
          <a:prstGeom prst="round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custDataLst>
              <p:tags r:id="rId4"/>
            </p:custDataLst>
          </p:nvPr>
        </p:nvSpPr>
        <p:spPr>
          <a:xfrm>
            <a:off x="0" y="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latin typeface="微软雅黑" panose="020B0503020204020204" charset="-122"/>
              <a:ea typeface="微软雅黑" panose="020B0503020204020204" charset="-122"/>
              <a:sym typeface="+mn-ea"/>
            </a:endParaRPr>
          </a:p>
        </p:txBody>
      </p:sp>
      <p:sp>
        <p:nvSpPr>
          <p:cNvPr id="2" name="标题 1"/>
          <p:cNvSpPr>
            <a:spLocks noGrp="1"/>
          </p:cNvSpPr>
          <p:nvPr>
            <p:ph type="title"/>
            <p:custDataLst>
              <p:tags r:id="rId5"/>
            </p:custDataLst>
          </p:nvPr>
        </p:nvSpPr>
        <p:spPr>
          <a:xfrm>
            <a:off x="579600" y="237600"/>
            <a:ext cx="11037600" cy="441964"/>
          </a:xfrm>
        </p:spPr>
        <p:txBody>
          <a:bodyPr/>
          <a:lstStyle>
            <a:lvl1pPr>
              <a:defRPr baseline="0">
                <a:solidFill>
                  <a:schemeClr val="bg1"/>
                </a:solidFill>
                <a:latin typeface="微软雅黑" panose="020B0503020204020204" charset="-122"/>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6"/>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9"/>
            </p:custDataLst>
          </p:nvPr>
        </p:nvSpPr>
        <p:spPr>
          <a:xfrm>
            <a:off x="579600" y="1663200"/>
            <a:ext cx="5342400" cy="2894400"/>
          </a:xfrm>
        </p:spPr>
        <p:txBody>
          <a:bodyPr/>
          <a:lstStyle>
            <a:lvl1pPr>
              <a:defRPr baseline="0">
                <a:latin typeface="微软雅黑" panose="020B0503020204020204" charset="-122"/>
                <a:ea typeface="微软雅黑" panose="020B0503020204020204" charset="-122"/>
              </a:defRPr>
            </a:lvl1pPr>
            <a:lvl2pPr>
              <a:defRPr baseline="0">
                <a:latin typeface="微软雅黑" panose="020B0503020204020204" charset="-122"/>
                <a:ea typeface="微软雅黑" panose="020B0503020204020204" charset="-122"/>
              </a:defRPr>
            </a:lvl2pPr>
            <a:lvl3pPr>
              <a:defRPr baseline="0">
                <a:latin typeface="微软雅黑" panose="020B0503020204020204" charset="-122"/>
                <a:ea typeface="微软雅黑" panose="020B0503020204020204" charset="-122"/>
              </a:defRPr>
            </a:lvl3pPr>
            <a:lvl4pPr>
              <a:defRPr baseline="0">
                <a:latin typeface="微软雅黑" panose="020B0503020204020204" charset="-122"/>
                <a:ea typeface="微软雅黑" panose="020B0503020204020204" charset="-122"/>
              </a:defRPr>
            </a:lvl4pPr>
            <a:lvl5pPr>
              <a:defRPr baseline="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0"/>
            </p:custDataLst>
          </p:nvPr>
        </p:nvSpPr>
        <p:spPr>
          <a:xfrm>
            <a:off x="6242400" y="1663200"/>
            <a:ext cx="5367600" cy="2894400"/>
          </a:xfrm>
        </p:spPr>
        <p:txBody>
          <a:bodyPr/>
          <a:lstStyle>
            <a:lvl1pPr>
              <a:defRPr baseline="0">
                <a:latin typeface="微软雅黑" panose="020B0503020204020204" charset="-122"/>
                <a:ea typeface="微软雅黑" panose="020B0503020204020204" charset="-122"/>
              </a:defRPr>
            </a:lvl1pPr>
            <a:lvl2pPr>
              <a:defRPr baseline="0">
                <a:latin typeface="微软雅黑" panose="020B0503020204020204" charset="-122"/>
                <a:ea typeface="微软雅黑" panose="020B0503020204020204" charset="-122"/>
              </a:defRPr>
            </a:lvl2pPr>
            <a:lvl3pPr>
              <a:defRPr baseline="0">
                <a:latin typeface="微软雅黑" panose="020B0503020204020204" charset="-122"/>
                <a:ea typeface="微软雅黑" panose="020B0503020204020204" charset="-122"/>
              </a:defRPr>
            </a:lvl3pPr>
            <a:lvl4pPr>
              <a:defRPr baseline="0">
                <a:latin typeface="微软雅黑" panose="020B0503020204020204" charset="-122"/>
                <a:ea typeface="微软雅黑" panose="020B0503020204020204" charset="-122"/>
              </a:defRPr>
            </a:lvl4pPr>
            <a:lvl5pPr>
              <a:defRPr baseline="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11"/>
            </p:custDataLst>
          </p:nvPr>
        </p:nvSpPr>
        <p:spPr>
          <a:xfrm>
            <a:off x="572400" y="4816800"/>
            <a:ext cx="5342400" cy="781200"/>
          </a:xfrm>
        </p:spPr>
        <p:txBody>
          <a:bodyPr/>
          <a:lstStyle>
            <a:lvl1pPr>
              <a:defRPr baseline="0">
                <a:latin typeface="微软雅黑" panose="020B0503020204020204" charset="-122"/>
                <a:ea typeface="微软雅黑" panose="020B050302020402020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2"/>
            </p:custDataLst>
          </p:nvPr>
        </p:nvSpPr>
        <p:spPr>
          <a:xfrm>
            <a:off x="6253200" y="4813200"/>
            <a:ext cx="5367600" cy="781200"/>
          </a:xfrm>
        </p:spPr>
        <p:txBody>
          <a:bodyPr/>
          <a:lstStyle>
            <a:lvl1pPr>
              <a:defRPr baseline="0">
                <a:latin typeface="微软雅黑" panose="020B0503020204020204" charset="-122"/>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8" name="任意多边形 4"/>
          <p:cNvSpPr/>
          <p:nvPr userDrawn="1">
            <p:custDataLst>
              <p:tags r:id="rId2"/>
            </p:custDataLst>
          </p:nvPr>
        </p:nvSpPr>
        <p:spPr bwMode="auto">
          <a:xfrm flipH="1">
            <a:off x="0" y="1"/>
            <a:ext cx="1055772" cy="1117599"/>
          </a:xfrm>
          <a:custGeom>
            <a:avLst/>
            <a:gdLst>
              <a:gd name="connsiteX0" fmla="*/ 6468068 w 6478609"/>
              <a:gd name="connsiteY0" fmla="*/ 3674208 h 6857999"/>
              <a:gd name="connsiteX1" fmla="*/ 6478609 w 6478609"/>
              <a:gd name="connsiteY1" fmla="*/ 6857999 h 6857999"/>
              <a:gd name="connsiteX2" fmla="*/ 6418877 w 6478609"/>
              <a:gd name="connsiteY2" fmla="*/ 6847468 h 6857999"/>
              <a:gd name="connsiteX3" fmla="*/ 6316981 w 6478609"/>
              <a:gd name="connsiteY3" fmla="*/ 6780774 h 6857999"/>
              <a:gd name="connsiteX4" fmla="*/ 5009905 w 6478609"/>
              <a:gd name="connsiteY4" fmla="*/ 5474963 h 6857999"/>
              <a:gd name="connsiteX5" fmla="*/ 5009905 w 6478609"/>
              <a:gd name="connsiteY5" fmla="*/ 5050224 h 6857999"/>
              <a:gd name="connsiteX6" fmla="*/ 6309954 w 6478609"/>
              <a:gd name="connsiteY6" fmla="*/ 3751433 h 6857999"/>
              <a:gd name="connsiteX7" fmla="*/ 6408336 w 6478609"/>
              <a:gd name="connsiteY7" fmla="*/ 3684739 h 6857999"/>
              <a:gd name="connsiteX8" fmla="*/ 2028882 w 6478609"/>
              <a:gd name="connsiteY8" fmla="*/ 0 h 6857999"/>
              <a:gd name="connsiteX9" fmla="*/ 5254187 w 6478609"/>
              <a:gd name="connsiteY9" fmla="*/ 2486 h 6857999"/>
              <a:gd name="connsiteX10" fmla="*/ 6478608 w 6478609"/>
              <a:gd name="connsiteY10" fmla="*/ 1225580 h 6857999"/>
              <a:gd name="connsiteX11" fmla="*/ 6478608 w 6478609"/>
              <a:gd name="connsiteY11" fmla="*/ 3400797 h 6857999"/>
              <a:gd name="connsiteX12" fmla="*/ 4126823 w 6478609"/>
              <a:gd name="connsiteY12" fmla="*/ 5750032 h 6857999"/>
              <a:gd name="connsiteX13" fmla="*/ 3161223 w 6478609"/>
              <a:gd name="connsiteY13" fmla="*/ 5750032 h 6857999"/>
              <a:gd name="connsiteX14" fmla="*/ 199716 w 6478609"/>
              <a:gd name="connsiteY14" fmla="*/ 2791736 h 6857999"/>
              <a:gd name="connsiteX15" fmla="*/ 199716 w 6478609"/>
              <a:gd name="connsiteY15" fmla="*/ 1827183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478609" h="6857999">
                <a:moveTo>
                  <a:pt x="6468068" y="3674208"/>
                </a:moveTo>
                <a:cubicBezTo>
                  <a:pt x="6478609" y="6857999"/>
                  <a:pt x="6478609" y="6857999"/>
                  <a:pt x="6478609" y="6857999"/>
                </a:cubicBezTo>
                <a:cubicBezTo>
                  <a:pt x="6418877" y="6847468"/>
                  <a:pt x="6418877" y="6847468"/>
                  <a:pt x="6418877" y="6847468"/>
                </a:cubicBezTo>
                <a:cubicBezTo>
                  <a:pt x="6380227" y="6833427"/>
                  <a:pt x="6348604" y="6812366"/>
                  <a:pt x="6316981" y="6780774"/>
                </a:cubicBezTo>
                <a:cubicBezTo>
                  <a:pt x="5009905" y="5474963"/>
                  <a:pt x="5009905" y="5474963"/>
                  <a:pt x="5009905" y="5474963"/>
                </a:cubicBezTo>
                <a:cubicBezTo>
                  <a:pt x="4893955" y="5355615"/>
                  <a:pt x="4890441" y="5166062"/>
                  <a:pt x="5009905" y="5050224"/>
                </a:cubicBezTo>
                <a:cubicBezTo>
                  <a:pt x="6309954" y="3751433"/>
                  <a:pt x="6309954" y="3751433"/>
                  <a:pt x="6309954" y="3751433"/>
                </a:cubicBezTo>
                <a:cubicBezTo>
                  <a:pt x="6338063" y="3719841"/>
                  <a:pt x="6373200" y="3698780"/>
                  <a:pt x="6408336" y="3684739"/>
                </a:cubicBezTo>
                <a:close/>
                <a:moveTo>
                  <a:pt x="2028882" y="0"/>
                </a:moveTo>
                <a:cubicBezTo>
                  <a:pt x="5254187" y="2486"/>
                  <a:pt x="5254187" y="2486"/>
                  <a:pt x="5254187" y="2486"/>
                </a:cubicBezTo>
                <a:cubicBezTo>
                  <a:pt x="6478608" y="1225580"/>
                  <a:pt x="6478608" y="1225580"/>
                  <a:pt x="6478608" y="1225580"/>
                </a:cubicBezTo>
                <a:cubicBezTo>
                  <a:pt x="6478608" y="3400797"/>
                  <a:pt x="6478608" y="3400797"/>
                  <a:pt x="6478608" y="3400797"/>
                </a:cubicBezTo>
                <a:cubicBezTo>
                  <a:pt x="4126823" y="5750032"/>
                  <a:pt x="4126823" y="5750032"/>
                  <a:pt x="4126823" y="5750032"/>
                </a:cubicBezTo>
                <a:cubicBezTo>
                  <a:pt x="3860537" y="6016030"/>
                  <a:pt x="3427509" y="6016030"/>
                  <a:pt x="3161223" y="5750032"/>
                </a:cubicBezTo>
                <a:cubicBezTo>
                  <a:pt x="199716" y="2791736"/>
                  <a:pt x="199716" y="2791736"/>
                  <a:pt x="199716" y="2791736"/>
                </a:cubicBezTo>
                <a:cubicBezTo>
                  <a:pt x="-66571" y="2525738"/>
                  <a:pt x="-66571" y="2093181"/>
                  <a:pt x="199716" y="1827183"/>
                </a:cubicBezTo>
                <a:close/>
              </a:path>
            </a:pathLst>
          </a:custGeom>
          <a:solidFill>
            <a:schemeClr val="accent1">
              <a:lumMod val="20000"/>
              <a:lumOff val="80000"/>
            </a:schemeClr>
          </a:solidFill>
          <a:ln>
            <a:noFill/>
          </a:ln>
        </p:spPr>
        <p:txBody>
          <a:bodyPr vert="horz" wrap="square" lIns="91440" tIns="45720" rIns="91440" bIns="45720" numCol="1" anchor="t" anchorCtr="0" compatLnSpc="1">
            <a:noAutofit/>
          </a:bodyPr>
          <a:lstStyle/>
          <a:p>
            <a:endParaRPr lang="zh-CN" altLang="en-US" dirty="0"/>
          </a:p>
        </p:txBody>
      </p:sp>
      <p:sp>
        <p:nvSpPr>
          <p:cNvPr id="9" name="任意多边形 6"/>
          <p:cNvSpPr/>
          <p:nvPr userDrawn="1">
            <p:custDataLst>
              <p:tags r:id="rId3"/>
            </p:custDataLst>
          </p:nvPr>
        </p:nvSpPr>
        <p:spPr bwMode="auto">
          <a:xfrm flipH="1">
            <a:off x="11395672" y="5740400"/>
            <a:ext cx="796326" cy="1117600"/>
          </a:xfrm>
          <a:custGeom>
            <a:avLst/>
            <a:gdLst>
              <a:gd name="connsiteX0" fmla="*/ 26861 w 3837611"/>
              <a:gd name="connsiteY0" fmla="*/ 0 h 5385882"/>
              <a:gd name="connsiteX1" fmla="*/ 532669 w 3837611"/>
              <a:gd name="connsiteY1" fmla="*/ 210923 h 5385882"/>
              <a:gd name="connsiteX2" fmla="*/ 3631360 w 3837611"/>
              <a:gd name="connsiteY2" fmla="*/ 3301183 h 5385882"/>
              <a:gd name="connsiteX3" fmla="*/ 3631360 w 3837611"/>
              <a:gd name="connsiteY3" fmla="*/ 4311649 h 5385882"/>
              <a:gd name="connsiteX4" fmla="*/ 2555903 w 3837611"/>
              <a:gd name="connsiteY4" fmla="*/ 5385882 h 5385882"/>
              <a:gd name="connsiteX5" fmla="*/ 213135 w 3837611"/>
              <a:gd name="connsiteY5" fmla="*/ 5383608 h 5385882"/>
              <a:gd name="connsiteX6" fmla="*/ 0 w 3837611"/>
              <a:gd name="connsiteY6" fmla="*/ 5383401 h 5385882"/>
              <a:gd name="connsiteX7" fmla="*/ 0 w 3837611"/>
              <a:gd name="connsiteY7" fmla="*/ 2565 h 5385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7611" h="5385882">
                <a:moveTo>
                  <a:pt x="26861" y="0"/>
                </a:moveTo>
                <a:cubicBezTo>
                  <a:pt x="208559" y="0"/>
                  <a:pt x="390257" y="68673"/>
                  <a:pt x="532669" y="210923"/>
                </a:cubicBezTo>
                <a:cubicBezTo>
                  <a:pt x="3631360" y="3301183"/>
                  <a:pt x="3631360" y="3301183"/>
                  <a:pt x="3631360" y="3301183"/>
                </a:cubicBezTo>
                <a:cubicBezTo>
                  <a:pt x="3906362" y="3580778"/>
                  <a:pt x="3906362" y="4032054"/>
                  <a:pt x="3631360" y="4311649"/>
                </a:cubicBezTo>
                <a:cubicBezTo>
                  <a:pt x="2555903" y="5385882"/>
                  <a:pt x="2555903" y="5385882"/>
                  <a:pt x="2555903" y="5385882"/>
                </a:cubicBezTo>
                <a:cubicBezTo>
                  <a:pt x="1608433" y="5384963"/>
                  <a:pt x="838613" y="5384215"/>
                  <a:pt x="213135" y="5383608"/>
                </a:cubicBezTo>
                <a:lnTo>
                  <a:pt x="0" y="5383401"/>
                </a:lnTo>
                <a:lnTo>
                  <a:pt x="0" y="2565"/>
                </a:lnTo>
                <a:close/>
              </a:path>
            </a:pathLst>
          </a:custGeom>
          <a:solidFill>
            <a:schemeClr val="accent1">
              <a:lumMod val="20000"/>
              <a:lumOff val="80000"/>
            </a:schemeClr>
          </a:solidFill>
          <a:ln>
            <a:noFill/>
          </a:ln>
        </p:spPr>
        <p:txBody>
          <a:bodyPr vert="horz" wrap="square" lIns="91440" tIns="45720" rIns="91440" bIns="45720" numCol="1" anchor="t" anchorCtr="0" compatLnSpc="1">
            <a:noAutofit/>
          </a:bodyPr>
          <a:lstStyle/>
          <a:p>
            <a:endParaRPr lang="zh-CN" altLang="en-US"/>
          </a:p>
        </p:txBody>
      </p:sp>
      <p:sp>
        <p:nvSpPr>
          <p:cNvPr id="10" name="矩形 9"/>
          <p:cNvSpPr/>
          <p:nvPr userDrawn="1">
            <p:custDataLst>
              <p:tags r:id="rId4"/>
            </p:custDataLst>
          </p:nvPr>
        </p:nvSpPr>
        <p:spPr>
          <a:xfrm>
            <a:off x="0" y="959224"/>
            <a:ext cx="12192000" cy="4939553"/>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latin typeface="微软雅黑" panose="020B0503020204020204" charset="-122"/>
              <a:ea typeface="微软雅黑" panose="020B0503020204020204" charset="-122"/>
              <a:sym typeface="+mn-ea"/>
            </a:endParaRPr>
          </a:p>
        </p:txBody>
      </p:sp>
      <p:sp>
        <p:nvSpPr>
          <p:cNvPr id="2" name="标题 1"/>
          <p:cNvSpPr>
            <a:spLocks noGrp="1"/>
          </p:cNvSpPr>
          <p:nvPr>
            <p:ph type="title" hasCustomPrompt="1"/>
            <p:custDataLst>
              <p:tags r:id="rId5"/>
            </p:custDataLst>
          </p:nvPr>
        </p:nvSpPr>
        <p:spPr>
          <a:xfrm>
            <a:off x="1522800" y="1339200"/>
            <a:ext cx="9144000" cy="2386800"/>
          </a:xfrm>
        </p:spPr>
        <p:txBody>
          <a:bodyPr anchor="b"/>
          <a:lstStyle>
            <a:lvl1pPr algn="ctr">
              <a:defRPr sz="6000" baseline="0">
                <a:solidFill>
                  <a:schemeClr val="tx1">
                    <a:lumMod val="75000"/>
                    <a:lumOff val="25000"/>
                  </a:schemeClr>
                </a:solidFill>
                <a:latin typeface="微软雅黑" panose="020B0503020204020204" charset="-122"/>
                <a:ea typeface="微软雅黑" panose="020B0503020204020204"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6"/>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1522413" y="3862800"/>
            <a:ext cx="9144000" cy="1656000"/>
          </a:xfrm>
        </p:spPr>
        <p:txBody>
          <a:bodyPr/>
          <a:lstStyle>
            <a:lvl1pPr algn="ctr">
              <a:defRPr baseline="0">
                <a:solidFill>
                  <a:schemeClr val="tx1">
                    <a:lumMod val="75000"/>
                    <a:lumOff val="25000"/>
                  </a:schemeClr>
                </a:solidFill>
                <a:latin typeface="微软雅黑" panose="020B0503020204020204" charset="-122"/>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userDrawn="1">
  <p:cSld name="标题幻灯片">
    <p:spTree>
      <p:nvGrpSpPr>
        <p:cNvPr id="1" name=""/>
        <p:cNvGrpSpPr/>
        <p:nvPr/>
      </p:nvGrpSpPr>
      <p:grpSpPr>
        <a:xfrm>
          <a:off x="0" y="0"/>
          <a:ext cx="0" cy="0"/>
          <a:chOff x="0" y="0"/>
          <a:chExt cx="0" cy="0"/>
        </a:xfrm>
      </p:grpSpPr>
      <p:sp>
        <p:nvSpPr>
          <p:cNvPr id="16" name="任意多边形: 形状 15"/>
          <p:cNvSpPr/>
          <p:nvPr>
            <p:custDataLst>
              <p:tags r:id="rId2"/>
            </p:custDataLst>
          </p:nvPr>
        </p:nvSpPr>
        <p:spPr bwMode="auto">
          <a:xfrm flipH="1">
            <a:off x="6902410" y="1440180"/>
            <a:ext cx="5289590" cy="5417820"/>
          </a:xfrm>
          <a:custGeom>
            <a:avLst/>
            <a:gdLst>
              <a:gd name="connsiteX0" fmla="*/ 2457313 w 5289590"/>
              <a:gd name="connsiteY0" fmla="*/ 0 h 5417820"/>
              <a:gd name="connsiteX1" fmla="*/ 0 w 5289590"/>
              <a:gd name="connsiteY1" fmla="*/ 0 h 5417820"/>
              <a:gd name="connsiteX2" fmla="*/ 0 w 5289590"/>
              <a:gd name="connsiteY2" fmla="*/ 5414923 h 5417820"/>
              <a:gd name="connsiteX3" fmla="*/ 249555 w 5289590"/>
              <a:gd name="connsiteY3" fmla="*/ 5415147 h 5417820"/>
              <a:gd name="connsiteX4" fmla="*/ 3224275 w 5289590"/>
              <a:gd name="connsiteY4" fmla="*/ 5417820 h 5417820"/>
              <a:gd name="connsiteX5" fmla="*/ 4957241 w 5289590"/>
              <a:gd name="connsiteY5" fmla="*/ 3815354 h 5417820"/>
              <a:gd name="connsiteX6" fmla="*/ 4957241 w 5289590"/>
              <a:gd name="connsiteY6" fmla="*/ 2308011 h 5417820"/>
              <a:gd name="connsiteX7" fmla="*/ 2522345 w 5289590"/>
              <a:gd name="connsiteY7" fmla="*/ 60040 h 5417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89590" h="5417820">
                <a:moveTo>
                  <a:pt x="2457313" y="0"/>
                </a:moveTo>
                <a:lnTo>
                  <a:pt x="0" y="0"/>
                </a:lnTo>
                <a:lnTo>
                  <a:pt x="0" y="5414923"/>
                </a:lnTo>
                <a:lnTo>
                  <a:pt x="249555" y="5415147"/>
                </a:lnTo>
                <a:cubicBezTo>
                  <a:pt x="1095202" y="5415907"/>
                  <a:pt x="2079227" y="5416792"/>
                  <a:pt x="3224275" y="5417820"/>
                </a:cubicBezTo>
                <a:cubicBezTo>
                  <a:pt x="3224275" y="5417820"/>
                  <a:pt x="3224275" y="5417820"/>
                  <a:pt x="4957241" y="3815354"/>
                </a:cubicBezTo>
                <a:cubicBezTo>
                  <a:pt x="5400373" y="3398273"/>
                  <a:pt x="5400373" y="2725091"/>
                  <a:pt x="4957241" y="2308011"/>
                </a:cubicBezTo>
                <a:cubicBezTo>
                  <a:pt x="4957241" y="2308011"/>
                  <a:pt x="4957241" y="2308011"/>
                  <a:pt x="2522345" y="60040"/>
                </a:cubicBezTo>
                <a:close/>
              </a:path>
            </a:pathLst>
          </a:custGeom>
          <a:solidFill>
            <a:schemeClr val="bg1">
              <a:lumMod val="95000"/>
            </a:schemeClr>
          </a:solidFill>
          <a:ln>
            <a:noFill/>
          </a:ln>
        </p:spPr>
        <p:txBody>
          <a:bodyPr vert="horz" wrap="square" lIns="91440" tIns="45720" rIns="91440" bIns="45720" numCol="1" anchor="t" anchorCtr="0" compatLnSpc="1">
            <a:noAutofit/>
          </a:bodyPr>
          <a:lstStyle/>
          <a:p>
            <a:endParaRPr lang="zh-CN" altLang="en-US"/>
          </a:p>
        </p:txBody>
      </p:sp>
      <p:sp>
        <p:nvSpPr>
          <p:cNvPr id="21" name="任意多边形: 形状 20"/>
          <p:cNvSpPr/>
          <p:nvPr>
            <p:custDataLst>
              <p:tags r:id="rId3"/>
            </p:custDataLst>
          </p:nvPr>
        </p:nvSpPr>
        <p:spPr bwMode="auto">
          <a:xfrm>
            <a:off x="5713391" y="1"/>
            <a:ext cx="6478609" cy="6858000"/>
          </a:xfrm>
          <a:custGeom>
            <a:avLst/>
            <a:gdLst>
              <a:gd name="connsiteX0" fmla="*/ 6468068 w 6478609"/>
              <a:gd name="connsiteY0" fmla="*/ 3674209 h 6858000"/>
              <a:gd name="connsiteX1" fmla="*/ 6478609 w 6478609"/>
              <a:gd name="connsiteY1" fmla="*/ 6858000 h 6858000"/>
              <a:gd name="connsiteX2" fmla="*/ 6418877 w 6478609"/>
              <a:gd name="connsiteY2" fmla="*/ 6847469 h 6858000"/>
              <a:gd name="connsiteX3" fmla="*/ 6316981 w 6478609"/>
              <a:gd name="connsiteY3" fmla="*/ 6780775 h 6858000"/>
              <a:gd name="connsiteX4" fmla="*/ 5009905 w 6478609"/>
              <a:gd name="connsiteY4" fmla="*/ 5474964 h 6858000"/>
              <a:gd name="connsiteX5" fmla="*/ 5009905 w 6478609"/>
              <a:gd name="connsiteY5" fmla="*/ 5050225 h 6858000"/>
              <a:gd name="connsiteX6" fmla="*/ 6309954 w 6478609"/>
              <a:gd name="connsiteY6" fmla="*/ 3751434 h 6858000"/>
              <a:gd name="connsiteX7" fmla="*/ 6408336 w 6478609"/>
              <a:gd name="connsiteY7" fmla="*/ 3684740 h 6858000"/>
              <a:gd name="connsiteX8" fmla="*/ 2028882 w 6478609"/>
              <a:gd name="connsiteY8" fmla="*/ 0 h 6858000"/>
              <a:gd name="connsiteX9" fmla="*/ 5254187 w 6478609"/>
              <a:gd name="connsiteY9" fmla="*/ 2486 h 6858000"/>
              <a:gd name="connsiteX10" fmla="*/ 5254188 w 6478609"/>
              <a:gd name="connsiteY10" fmla="*/ 2487 h 6858000"/>
              <a:gd name="connsiteX11" fmla="*/ 5253400 w 6478609"/>
              <a:gd name="connsiteY11" fmla="*/ 2486 h 6858000"/>
              <a:gd name="connsiteX12" fmla="*/ 2028883 w 6478609"/>
              <a:gd name="connsiteY12" fmla="*/ 1 h 6858000"/>
              <a:gd name="connsiteX13" fmla="*/ 199717 w 6478609"/>
              <a:gd name="connsiteY13" fmla="*/ 1827184 h 6858000"/>
              <a:gd name="connsiteX14" fmla="*/ 49931 w 6478609"/>
              <a:gd name="connsiteY14" fmla="*/ 2566214 h 6858000"/>
              <a:gd name="connsiteX15" fmla="*/ 112342 w 6478609"/>
              <a:gd name="connsiteY15" fmla="*/ 2684832 h 6858000"/>
              <a:gd name="connsiteX16" fmla="*/ 112341 w 6478609"/>
              <a:gd name="connsiteY16" fmla="*/ 2684831 h 6858000"/>
              <a:gd name="connsiteX17" fmla="*/ 199716 w 6478609"/>
              <a:gd name="connsiteY17" fmla="*/ 1827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78609" h="6858000">
                <a:moveTo>
                  <a:pt x="6468068" y="3674209"/>
                </a:moveTo>
                <a:cubicBezTo>
                  <a:pt x="6478609" y="6858000"/>
                  <a:pt x="6478609" y="6858000"/>
                  <a:pt x="6478609" y="6858000"/>
                </a:cubicBezTo>
                <a:cubicBezTo>
                  <a:pt x="6418877" y="6847469"/>
                  <a:pt x="6418877" y="6847469"/>
                  <a:pt x="6418877" y="6847469"/>
                </a:cubicBezTo>
                <a:cubicBezTo>
                  <a:pt x="6380227" y="6833428"/>
                  <a:pt x="6348604" y="6812367"/>
                  <a:pt x="6316981" y="6780775"/>
                </a:cubicBezTo>
                <a:cubicBezTo>
                  <a:pt x="5009905" y="5474964"/>
                  <a:pt x="5009905" y="5474964"/>
                  <a:pt x="5009905" y="5474964"/>
                </a:cubicBezTo>
                <a:cubicBezTo>
                  <a:pt x="4893955" y="5355616"/>
                  <a:pt x="4890441" y="5166063"/>
                  <a:pt x="5009905" y="5050225"/>
                </a:cubicBezTo>
                <a:cubicBezTo>
                  <a:pt x="6309954" y="3751434"/>
                  <a:pt x="6309954" y="3751434"/>
                  <a:pt x="6309954" y="3751434"/>
                </a:cubicBezTo>
                <a:cubicBezTo>
                  <a:pt x="6338063" y="3719842"/>
                  <a:pt x="6373200" y="3698781"/>
                  <a:pt x="6408336" y="3684740"/>
                </a:cubicBezTo>
                <a:close/>
                <a:moveTo>
                  <a:pt x="2028882" y="0"/>
                </a:moveTo>
                <a:cubicBezTo>
                  <a:pt x="5254187" y="2486"/>
                  <a:pt x="5254187" y="2486"/>
                  <a:pt x="5254187" y="2486"/>
                </a:cubicBezTo>
                <a:lnTo>
                  <a:pt x="5254188" y="2487"/>
                </a:lnTo>
                <a:lnTo>
                  <a:pt x="5253400" y="2486"/>
                </a:lnTo>
                <a:cubicBezTo>
                  <a:pt x="5241589" y="2477"/>
                  <a:pt x="5052606" y="2332"/>
                  <a:pt x="2028883" y="1"/>
                </a:cubicBezTo>
                <a:lnTo>
                  <a:pt x="199717" y="1827184"/>
                </a:lnTo>
                <a:cubicBezTo>
                  <a:pt x="2" y="2026683"/>
                  <a:pt x="-49927" y="2319871"/>
                  <a:pt x="49931" y="2566214"/>
                </a:cubicBezTo>
                <a:lnTo>
                  <a:pt x="112342" y="2684832"/>
                </a:lnTo>
                <a:lnTo>
                  <a:pt x="112341" y="2684831"/>
                </a:lnTo>
                <a:cubicBezTo>
                  <a:pt x="-62410" y="2420202"/>
                  <a:pt x="-33285" y="2059932"/>
                  <a:pt x="199716" y="1827183"/>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p>
        </p:txBody>
      </p:sp>
      <p:sp>
        <p:nvSpPr>
          <p:cNvPr id="9801" name="副标题 2"/>
          <p:cNvSpPr>
            <a:spLocks noGrp="1"/>
          </p:cNvSpPr>
          <p:nvPr>
            <p:ph type="subTitle" idx="1" hasCustomPrompt="1"/>
            <p:custDataLst>
              <p:tags r:id="rId4"/>
            </p:custDataLst>
          </p:nvPr>
        </p:nvSpPr>
        <p:spPr>
          <a:xfrm>
            <a:off x="673099" y="3739928"/>
            <a:ext cx="4822010" cy="558799"/>
          </a:xfrm>
        </p:spPr>
        <p:txBody>
          <a:bodyPr anchor="t" anchorCtr="0">
            <a:normAutofit/>
          </a:bodyPr>
          <a:lstStyle>
            <a:lvl1pPr marL="0" indent="0" algn="l">
              <a:buNone/>
              <a:defRPr sz="2400" baseline="0">
                <a:solidFill>
                  <a:srgbClr val="112165"/>
                </a:solidFill>
                <a:latin typeface="微软雅黑" panose="020B0503020204020204" charset="-122"/>
                <a:ea typeface="微软雅黑" panose="020B050302020402020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en-US" dirty="0"/>
          </a:p>
        </p:txBody>
      </p:sp>
      <p:sp>
        <p:nvSpPr>
          <p:cNvPr id="9802" name="标题 1"/>
          <p:cNvSpPr>
            <a:spLocks noGrp="1"/>
          </p:cNvSpPr>
          <p:nvPr>
            <p:ph type="ctrTitle" hasCustomPrompt="1"/>
            <p:custDataLst>
              <p:tags r:id="rId5"/>
            </p:custDataLst>
          </p:nvPr>
        </p:nvSpPr>
        <p:spPr>
          <a:xfrm>
            <a:off x="673099" y="2784628"/>
            <a:ext cx="4822010" cy="864922"/>
          </a:xfrm>
        </p:spPr>
        <p:txBody>
          <a:bodyPr anchor="b" anchorCtr="0">
            <a:normAutofit/>
          </a:bodyPr>
          <a:lstStyle>
            <a:lvl1pPr algn="l">
              <a:defRPr sz="4000" baseline="0">
                <a:solidFill>
                  <a:srgbClr val="112165"/>
                </a:solidFill>
                <a:latin typeface="微软雅黑" panose="020B0503020204020204" charset="-122"/>
                <a:ea typeface="汉仪旗黑-85S" panose="00020600040101010101" pitchFamily="18" charset="-122"/>
              </a:defRPr>
            </a:lvl1pPr>
          </a:lstStyle>
          <a:p>
            <a:r>
              <a:rPr lang="zh-CN" altLang="en-US" dirty="0"/>
              <a:t>单击此处编辑标题</a:t>
            </a:r>
            <a:endParaRPr lang="zh-CN" altLang="en-US" dirty="0"/>
          </a:p>
        </p:txBody>
      </p:sp>
      <p:sp>
        <p:nvSpPr>
          <p:cNvPr id="12" name="文本占位符 13"/>
          <p:cNvSpPr>
            <a:spLocks noGrp="1"/>
          </p:cNvSpPr>
          <p:nvPr>
            <p:ph type="body" sz="quarter" idx="10" hasCustomPrompt="1"/>
            <p:custDataLst>
              <p:tags r:id="rId6"/>
            </p:custDataLst>
          </p:nvPr>
        </p:nvSpPr>
        <p:spPr>
          <a:xfrm>
            <a:off x="673099" y="5107564"/>
            <a:ext cx="1440000" cy="396000"/>
          </a:xfrm>
        </p:spPr>
        <p:txBody>
          <a:bodyPr vert="horz" anchor="ctr">
            <a:noAutofit/>
          </a:bodyPr>
          <a:lstStyle>
            <a:lvl1pPr marL="0" indent="0" algn="l">
              <a:buNone/>
              <a:defRPr sz="1800" b="0" baseline="0">
                <a:solidFill>
                  <a:schemeClr val="bg1">
                    <a:lumMod val="75000"/>
                  </a:schemeClr>
                </a:solidFill>
                <a:latin typeface="微软雅黑" panose="020B0503020204020204" charset="-122"/>
                <a:ea typeface="微软雅黑" panose="020B0503020204020204"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编辑文本</a:t>
            </a:r>
            <a:endParaRPr lang="en-US" altLang="zh-CN" dirty="0"/>
          </a:p>
        </p:txBody>
      </p:sp>
      <p:sp>
        <p:nvSpPr>
          <p:cNvPr id="13" name="文本占位符 13"/>
          <p:cNvSpPr>
            <a:spLocks noGrp="1"/>
          </p:cNvSpPr>
          <p:nvPr>
            <p:ph type="body" sz="quarter" idx="11" hasCustomPrompt="1"/>
            <p:custDataLst>
              <p:tags r:id="rId7"/>
            </p:custDataLst>
          </p:nvPr>
        </p:nvSpPr>
        <p:spPr>
          <a:xfrm>
            <a:off x="673099" y="5553533"/>
            <a:ext cx="1440000" cy="396000"/>
          </a:xfrm>
        </p:spPr>
        <p:txBody>
          <a:bodyPr vert="horz" anchor="ctr">
            <a:noAutofit/>
          </a:bodyPr>
          <a:lstStyle>
            <a:lvl1pPr marL="0" indent="0" algn="l">
              <a:buNone/>
              <a:defRPr sz="1800" b="0" baseline="0">
                <a:solidFill>
                  <a:schemeClr val="bg1">
                    <a:lumMod val="75000"/>
                  </a:schemeClr>
                </a:solidFill>
                <a:latin typeface="微软雅黑" panose="020B0503020204020204" charset="-122"/>
                <a:ea typeface="微软雅黑" panose="020B0503020204020204"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编辑文本</a:t>
            </a:r>
            <a:endParaRPr lang="zh-CN" altLang="en-US" dirty="0"/>
          </a:p>
        </p:txBody>
      </p:sp>
      <p:sp>
        <p:nvSpPr>
          <p:cNvPr id="8" name="Freeform 6"/>
          <p:cNvSpPr/>
          <p:nvPr>
            <p:custDataLst>
              <p:tags r:id="rId8"/>
            </p:custDataLst>
          </p:nvPr>
        </p:nvSpPr>
        <p:spPr bwMode="auto">
          <a:xfrm flipV="1">
            <a:off x="5713390" y="2371"/>
            <a:ext cx="5384395" cy="3737557"/>
          </a:xfrm>
          <a:custGeom>
            <a:avLst/>
            <a:gdLst>
              <a:gd name="T0" fmla="*/ 790 w 1580"/>
              <a:gd name="T1" fmla="*/ 0 h 1098"/>
              <a:gd name="T2" fmla="*/ 893 w 1580"/>
              <a:gd name="T3" fmla="*/ 43 h 1098"/>
              <a:gd name="T4" fmla="*/ 1524 w 1580"/>
              <a:gd name="T5" fmla="*/ 673 h 1098"/>
              <a:gd name="T6" fmla="*/ 1524 w 1580"/>
              <a:gd name="T7" fmla="*/ 879 h 1098"/>
              <a:gd name="T8" fmla="*/ 1305 w 1580"/>
              <a:gd name="T9" fmla="*/ 1098 h 1098"/>
              <a:gd name="T10" fmla="*/ 276 w 1580"/>
              <a:gd name="T11" fmla="*/ 1097 h 1098"/>
              <a:gd name="T12" fmla="*/ 57 w 1580"/>
              <a:gd name="T13" fmla="*/ 878 h 1098"/>
              <a:gd name="T14" fmla="*/ 57 w 1580"/>
              <a:gd name="T15" fmla="*/ 673 h 1098"/>
              <a:gd name="T16" fmla="*/ 687 w 1580"/>
              <a:gd name="T17" fmla="*/ 43 h 1098"/>
              <a:gd name="T18" fmla="*/ 790 w 1580"/>
              <a:gd name="T19" fmla="*/ 0 h 1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0" h="1098">
                <a:moveTo>
                  <a:pt x="790" y="0"/>
                </a:moveTo>
                <a:cubicBezTo>
                  <a:pt x="827" y="0"/>
                  <a:pt x="864" y="14"/>
                  <a:pt x="893" y="43"/>
                </a:cubicBezTo>
                <a:cubicBezTo>
                  <a:pt x="1524" y="673"/>
                  <a:pt x="1524" y="673"/>
                  <a:pt x="1524" y="673"/>
                </a:cubicBezTo>
                <a:cubicBezTo>
                  <a:pt x="1580" y="730"/>
                  <a:pt x="1580" y="822"/>
                  <a:pt x="1524" y="879"/>
                </a:cubicBezTo>
                <a:cubicBezTo>
                  <a:pt x="1305" y="1098"/>
                  <a:pt x="1305" y="1098"/>
                  <a:pt x="1305" y="1098"/>
                </a:cubicBezTo>
                <a:cubicBezTo>
                  <a:pt x="276" y="1097"/>
                  <a:pt x="276" y="1097"/>
                  <a:pt x="276" y="1097"/>
                </a:cubicBezTo>
                <a:cubicBezTo>
                  <a:pt x="57" y="878"/>
                  <a:pt x="57" y="878"/>
                  <a:pt x="57" y="878"/>
                </a:cubicBezTo>
                <a:cubicBezTo>
                  <a:pt x="0" y="821"/>
                  <a:pt x="0" y="729"/>
                  <a:pt x="57" y="673"/>
                </a:cubicBezTo>
                <a:cubicBezTo>
                  <a:pt x="687" y="43"/>
                  <a:pt x="687" y="43"/>
                  <a:pt x="687" y="43"/>
                </a:cubicBezTo>
                <a:cubicBezTo>
                  <a:pt x="716" y="14"/>
                  <a:pt x="753" y="0"/>
                  <a:pt x="790" y="0"/>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bg1">
                  <a:lumMod val="75000"/>
                </a:schemeClr>
              </a:solidFill>
            </a:endParaRPr>
          </a:p>
        </p:txBody>
      </p:sp>
      <p:sp>
        <p:nvSpPr>
          <p:cNvPr id="18" name="任意多边形: 形状 17"/>
          <p:cNvSpPr/>
          <p:nvPr>
            <p:custDataLst>
              <p:tags r:id="rId9"/>
            </p:custDataLst>
          </p:nvPr>
        </p:nvSpPr>
        <p:spPr bwMode="auto">
          <a:xfrm>
            <a:off x="5713392" y="2"/>
            <a:ext cx="6478608" cy="5949531"/>
          </a:xfrm>
          <a:custGeom>
            <a:avLst/>
            <a:gdLst>
              <a:gd name="connsiteX0" fmla="*/ 2028882 w 6478608"/>
              <a:gd name="connsiteY0" fmla="*/ 0 h 5949531"/>
              <a:gd name="connsiteX1" fmla="*/ 5254187 w 6478608"/>
              <a:gd name="connsiteY1" fmla="*/ 2486 h 5949531"/>
              <a:gd name="connsiteX2" fmla="*/ 6478608 w 6478608"/>
              <a:gd name="connsiteY2" fmla="*/ 1225580 h 5949531"/>
              <a:gd name="connsiteX3" fmla="*/ 6478608 w 6478608"/>
              <a:gd name="connsiteY3" fmla="*/ 3400798 h 5949531"/>
              <a:gd name="connsiteX4" fmla="*/ 4126823 w 6478608"/>
              <a:gd name="connsiteY4" fmla="*/ 5750033 h 5949531"/>
              <a:gd name="connsiteX5" fmla="*/ 3161223 w 6478608"/>
              <a:gd name="connsiteY5" fmla="*/ 5750033 h 5949531"/>
              <a:gd name="connsiteX6" fmla="*/ 199716 w 6478608"/>
              <a:gd name="connsiteY6" fmla="*/ 2791737 h 5949531"/>
              <a:gd name="connsiteX7" fmla="*/ 199716 w 6478608"/>
              <a:gd name="connsiteY7" fmla="*/ 1827183 h 5949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78608" h="5949531">
                <a:moveTo>
                  <a:pt x="2028882" y="0"/>
                </a:moveTo>
                <a:cubicBezTo>
                  <a:pt x="5254187" y="2486"/>
                  <a:pt x="5254187" y="2486"/>
                  <a:pt x="5254187" y="2486"/>
                </a:cubicBezTo>
                <a:cubicBezTo>
                  <a:pt x="6478608" y="1225580"/>
                  <a:pt x="6478608" y="1225580"/>
                  <a:pt x="6478608" y="1225580"/>
                </a:cubicBezTo>
                <a:cubicBezTo>
                  <a:pt x="6478608" y="3400798"/>
                  <a:pt x="6478608" y="3400798"/>
                  <a:pt x="6478608" y="3400798"/>
                </a:cubicBezTo>
                <a:cubicBezTo>
                  <a:pt x="4126823" y="5750033"/>
                  <a:pt x="4126823" y="5750033"/>
                  <a:pt x="4126823" y="5750033"/>
                </a:cubicBezTo>
                <a:cubicBezTo>
                  <a:pt x="3860537" y="6016031"/>
                  <a:pt x="3427509" y="6016031"/>
                  <a:pt x="3161223" y="5750033"/>
                </a:cubicBezTo>
                <a:cubicBezTo>
                  <a:pt x="199716" y="2791737"/>
                  <a:pt x="199716" y="2791737"/>
                  <a:pt x="199716" y="2791737"/>
                </a:cubicBezTo>
                <a:cubicBezTo>
                  <a:pt x="-66571" y="2525738"/>
                  <a:pt x="-66571" y="2093181"/>
                  <a:pt x="199716" y="1827183"/>
                </a:cubicBezTo>
                <a:close/>
              </a:path>
            </a:pathLst>
          </a:custGeom>
          <a:blipFill>
            <a:blip r:embed="rId10" cstate="email"/>
            <a:srcRect/>
            <a:stretch>
              <a:fillRect/>
            </a:stretch>
          </a:blipFill>
          <a:ln>
            <a:noFill/>
          </a:ln>
        </p:spPr>
        <p:txBody>
          <a:bodyPr vert="horz" wrap="square" lIns="91440" tIns="45720" rIns="91440" bIns="45720" numCol="1" anchor="t" anchorCtr="0" compatLnSpc="1">
            <a:noAutofit/>
          </a:bodyPr>
          <a:lstStyle/>
          <a:p>
            <a:endParaRPr lang="zh-CN" altLang="en-US"/>
          </a:p>
        </p:txBody>
      </p:sp>
      <p:sp>
        <p:nvSpPr>
          <p:cNvPr id="2" name="日期占位符 1"/>
          <p:cNvSpPr>
            <a:spLocks noGrp="1"/>
          </p:cNvSpPr>
          <p:nvPr>
            <p:ph type="dt" sz="half" idx="12"/>
            <p:custDataLst>
              <p:tags r:id="rId11"/>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3"/>
            <p:custDataLst>
              <p:tags r:id="rId12"/>
            </p:custDataLst>
          </p:nvPr>
        </p:nvSpPr>
        <p:spPr/>
        <p:txBody>
          <a:bodyPr/>
          <a:lstStyle/>
          <a:p>
            <a:endParaRPr lang="zh-CN" altLang="en-US" dirty="0"/>
          </a:p>
        </p:txBody>
      </p:sp>
      <p:sp>
        <p:nvSpPr>
          <p:cNvPr id="4" name="灯片编号占位符 3"/>
          <p:cNvSpPr>
            <a:spLocks noGrp="1"/>
          </p:cNvSpPr>
          <p:nvPr>
            <p:ph type="sldNum" sz="quarter" idx="14"/>
            <p:custDataLst>
              <p:tags r:id="rId13"/>
            </p:custDataLst>
          </p:nvPr>
        </p:nvSpPr>
        <p:spPr/>
        <p:txBody>
          <a:bodyPr/>
          <a:lstStyle/>
          <a:p>
            <a:fld id="{49AE70B2-8BF9-45C0-BB95-33D1B9D3A854}" type="slidenum">
              <a:rPr lang="zh-CN" altLang="en-US" smtClean="0"/>
            </a:fld>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10" name="任意多边形: 形状 2"/>
          <p:cNvSpPr/>
          <p:nvPr userDrawn="1">
            <p:custDataLst>
              <p:tags r:id="rId2"/>
            </p:custDataLst>
          </p:nvPr>
        </p:nvSpPr>
        <p:spPr bwMode="auto">
          <a:xfrm>
            <a:off x="9372605" y="3873501"/>
            <a:ext cx="2819395" cy="2984500"/>
          </a:xfrm>
          <a:custGeom>
            <a:avLst/>
            <a:gdLst>
              <a:gd name="connsiteX0" fmla="*/ 6468068 w 6478609"/>
              <a:gd name="connsiteY0" fmla="*/ 3674209 h 6858000"/>
              <a:gd name="connsiteX1" fmla="*/ 6478609 w 6478609"/>
              <a:gd name="connsiteY1" fmla="*/ 6858000 h 6858000"/>
              <a:gd name="connsiteX2" fmla="*/ 6418877 w 6478609"/>
              <a:gd name="connsiteY2" fmla="*/ 6847469 h 6858000"/>
              <a:gd name="connsiteX3" fmla="*/ 6316981 w 6478609"/>
              <a:gd name="connsiteY3" fmla="*/ 6780775 h 6858000"/>
              <a:gd name="connsiteX4" fmla="*/ 5009905 w 6478609"/>
              <a:gd name="connsiteY4" fmla="*/ 5474964 h 6858000"/>
              <a:gd name="connsiteX5" fmla="*/ 5009905 w 6478609"/>
              <a:gd name="connsiteY5" fmla="*/ 5050225 h 6858000"/>
              <a:gd name="connsiteX6" fmla="*/ 6309954 w 6478609"/>
              <a:gd name="connsiteY6" fmla="*/ 3751434 h 6858000"/>
              <a:gd name="connsiteX7" fmla="*/ 6408336 w 6478609"/>
              <a:gd name="connsiteY7" fmla="*/ 3684740 h 6858000"/>
              <a:gd name="connsiteX8" fmla="*/ 2028882 w 6478609"/>
              <a:gd name="connsiteY8" fmla="*/ 0 h 6858000"/>
              <a:gd name="connsiteX9" fmla="*/ 5254187 w 6478609"/>
              <a:gd name="connsiteY9" fmla="*/ 2486 h 6858000"/>
              <a:gd name="connsiteX10" fmla="*/ 5254188 w 6478609"/>
              <a:gd name="connsiteY10" fmla="*/ 2487 h 6858000"/>
              <a:gd name="connsiteX11" fmla="*/ 5253400 w 6478609"/>
              <a:gd name="connsiteY11" fmla="*/ 2486 h 6858000"/>
              <a:gd name="connsiteX12" fmla="*/ 2028883 w 6478609"/>
              <a:gd name="connsiteY12" fmla="*/ 1 h 6858000"/>
              <a:gd name="connsiteX13" fmla="*/ 199717 w 6478609"/>
              <a:gd name="connsiteY13" fmla="*/ 1827184 h 6858000"/>
              <a:gd name="connsiteX14" fmla="*/ 49931 w 6478609"/>
              <a:gd name="connsiteY14" fmla="*/ 2566214 h 6858000"/>
              <a:gd name="connsiteX15" fmla="*/ 112342 w 6478609"/>
              <a:gd name="connsiteY15" fmla="*/ 2684832 h 6858000"/>
              <a:gd name="connsiteX16" fmla="*/ 112341 w 6478609"/>
              <a:gd name="connsiteY16" fmla="*/ 2684831 h 6858000"/>
              <a:gd name="connsiteX17" fmla="*/ 199716 w 6478609"/>
              <a:gd name="connsiteY17" fmla="*/ 1827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78609" h="6858000">
                <a:moveTo>
                  <a:pt x="6468068" y="3674209"/>
                </a:moveTo>
                <a:cubicBezTo>
                  <a:pt x="6478609" y="6858000"/>
                  <a:pt x="6478609" y="6858000"/>
                  <a:pt x="6478609" y="6858000"/>
                </a:cubicBezTo>
                <a:cubicBezTo>
                  <a:pt x="6418877" y="6847469"/>
                  <a:pt x="6418877" y="6847469"/>
                  <a:pt x="6418877" y="6847469"/>
                </a:cubicBezTo>
                <a:cubicBezTo>
                  <a:pt x="6380227" y="6833428"/>
                  <a:pt x="6348604" y="6812367"/>
                  <a:pt x="6316981" y="6780775"/>
                </a:cubicBezTo>
                <a:cubicBezTo>
                  <a:pt x="5009905" y="5474964"/>
                  <a:pt x="5009905" y="5474964"/>
                  <a:pt x="5009905" y="5474964"/>
                </a:cubicBezTo>
                <a:cubicBezTo>
                  <a:pt x="4893955" y="5355616"/>
                  <a:pt x="4890441" y="5166063"/>
                  <a:pt x="5009905" y="5050225"/>
                </a:cubicBezTo>
                <a:cubicBezTo>
                  <a:pt x="6309954" y="3751434"/>
                  <a:pt x="6309954" y="3751434"/>
                  <a:pt x="6309954" y="3751434"/>
                </a:cubicBezTo>
                <a:cubicBezTo>
                  <a:pt x="6338063" y="3719842"/>
                  <a:pt x="6373200" y="3698781"/>
                  <a:pt x="6408336" y="3684740"/>
                </a:cubicBezTo>
                <a:close/>
                <a:moveTo>
                  <a:pt x="2028882" y="0"/>
                </a:moveTo>
                <a:cubicBezTo>
                  <a:pt x="5254187" y="2486"/>
                  <a:pt x="5254187" y="2486"/>
                  <a:pt x="5254187" y="2486"/>
                </a:cubicBezTo>
                <a:lnTo>
                  <a:pt x="5254188" y="2487"/>
                </a:lnTo>
                <a:lnTo>
                  <a:pt x="5253400" y="2486"/>
                </a:lnTo>
                <a:cubicBezTo>
                  <a:pt x="5241589" y="2477"/>
                  <a:pt x="5052606" y="2332"/>
                  <a:pt x="2028883" y="1"/>
                </a:cubicBezTo>
                <a:lnTo>
                  <a:pt x="199717" y="1827184"/>
                </a:lnTo>
                <a:cubicBezTo>
                  <a:pt x="2" y="2026683"/>
                  <a:pt x="-49927" y="2319871"/>
                  <a:pt x="49931" y="2566214"/>
                </a:cubicBezTo>
                <a:lnTo>
                  <a:pt x="112342" y="2684832"/>
                </a:lnTo>
                <a:lnTo>
                  <a:pt x="112341" y="2684831"/>
                </a:lnTo>
                <a:cubicBezTo>
                  <a:pt x="-62410" y="2420202"/>
                  <a:pt x="-33285" y="2059932"/>
                  <a:pt x="199716" y="1827183"/>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latin typeface="微软雅黑" panose="020B0503020204020204" charset="-122"/>
              <a:ea typeface="微软雅黑" panose="020B0503020204020204" charset="-122"/>
            </a:endParaRPr>
          </a:p>
        </p:txBody>
      </p:sp>
      <p:sp>
        <p:nvSpPr>
          <p:cNvPr id="11" name="Freeform 6"/>
          <p:cNvSpPr/>
          <p:nvPr userDrawn="1">
            <p:custDataLst>
              <p:tags r:id="rId3"/>
            </p:custDataLst>
          </p:nvPr>
        </p:nvSpPr>
        <p:spPr bwMode="auto">
          <a:xfrm flipV="1">
            <a:off x="1" y="2371"/>
            <a:ext cx="1460499" cy="1013800"/>
          </a:xfrm>
          <a:custGeom>
            <a:avLst/>
            <a:gdLst>
              <a:gd name="T0" fmla="*/ 790 w 1580"/>
              <a:gd name="T1" fmla="*/ 0 h 1098"/>
              <a:gd name="T2" fmla="*/ 893 w 1580"/>
              <a:gd name="T3" fmla="*/ 43 h 1098"/>
              <a:gd name="T4" fmla="*/ 1524 w 1580"/>
              <a:gd name="T5" fmla="*/ 673 h 1098"/>
              <a:gd name="T6" fmla="*/ 1524 w 1580"/>
              <a:gd name="T7" fmla="*/ 879 h 1098"/>
              <a:gd name="T8" fmla="*/ 1305 w 1580"/>
              <a:gd name="T9" fmla="*/ 1098 h 1098"/>
              <a:gd name="T10" fmla="*/ 276 w 1580"/>
              <a:gd name="T11" fmla="*/ 1097 h 1098"/>
              <a:gd name="T12" fmla="*/ 57 w 1580"/>
              <a:gd name="T13" fmla="*/ 878 h 1098"/>
              <a:gd name="T14" fmla="*/ 57 w 1580"/>
              <a:gd name="T15" fmla="*/ 673 h 1098"/>
              <a:gd name="T16" fmla="*/ 687 w 1580"/>
              <a:gd name="T17" fmla="*/ 43 h 1098"/>
              <a:gd name="T18" fmla="*/ 790 w 1580"/>
              <a:gd name="T19" fmla="*/ 0 h 1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0" h="1098">
                <a:moveTo>
                  <a:pt x="790" y="0"/>
                </a:moveTo>
                <a:cubicBezTo>
                  <a:pt x="827" y="0"/>
                  <a:pt x="864" y="14"/>
                  <a:pt x="893" y="43"/>
                </a:cubicBezTo>
                <a:cubicBezTo>
                  <a:pt x="1524" y="673"/>
                  <a:pt x="1524" y="673"/>
                  <a:pt x="1524" y="673"/>
                </a:cubicBezTo>
                <a:cubicBezTo>
                  <a:pt x="1580" y="730"/>
                  <a:pt x="1580" y="822"/>
                  <a:pt x="1524" y="879"/>
                </a:cubicBezTo>
                <a:cubicBezTo>
                  <a:pt x="1305" y="1098"/>
                  <a:pt x="1305" y="1098"/>
                  <a:pt x="1305" y="1098"/>
                </a:cubicBezTo>
                <a:cubicBezTo>
                  <a:pt x="276" y="1097"/>
                  <a:pt x="276" y="1097"/>
                  <a:pt x="276" y="1097"/>
                </a:cubicBezTo>
                <a:cubicBezTo>
                  <a:pt x="57" y="878"/>
                  <a:pt x="57" y="878"/>
                  <a:pt x="57" y="878"/>
                </a:cubicBezTo>
                <a:cubicBezTo>
                  <a:pt x="0" y="821"/>
                  <a:pt x="0" y="729"/>
                  <a:pt x="57" y="673"/>
                </a:cubicBezTo>
                <a:cubicBezTo>
                  <a:pt x="687" y="43"/>
                  <a:pt x="687" y="43"/>
                  <a:pt x="687" y="43"/>
                </a:cubicBezTo>
                <a:cubicBezTo>
                  <a:pt x="716" y="14"/>
                  <a:pt x="753" y="0"/>
                  <a:pt x="790" y="0"/>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bg1">
                  <a:lumMod val="75000"/>
                </a:schemeClr>
              </a:solidFill>
              <a:latin typeface="微软雅黑" panose="020B0503020204020204" charset="-122"/>
              <a:ea typeface="微软雅黑" panose="020B0503020204020204" charset="-122"/>
            </a:endParaRPr>
          </a:p>
        </p:txBody>
      </p:sp>
      <p:sp>
        <p:nvSpPr>
          <p:cNvPr id="8" name="任意多边形: 形状 7"/>
          <p:cNvSpPr/>
          <p:nvPr userDrawn="1">
            <p:custDataLst>
              <p:tags r:id="rId4"/>
            </p:custDataLst>
          </p:nvPr>
        </p:nvSpPr>
        <p:spPr bwMode="auto">
          <a:xfrm>
            <a:off x="8952695" y="3428999"/>
            <a:ext cx="3239305" cy="3429001"/>
          </a:xfrm>
          <a:custGeom>
            <a:avLst/>
            <a:gdLst>
              <a:gd name="connsiteX0" fmla="*/ 6468068 w 6478609"/>
              <a:gd name="connsiteY0" fmla="*/ 3674209 h 6858000"/>
              <a:gd name="connsiteX1" fmla="*/ 6478609 w 6478609"/>
              <a:gd name="connsiteY1" fmla="*/ 6858000 h 6858000"/>
              <a:gd name="connsiteX2" fmla="*/ 6418877 w 6478609"/>
              <a:gd name="connsiteY2" fmla="*/ 6847469 h 6858000"/>
              <a:gd name="connsiteX3" fmla="*/ 6316981 w 6478609"/>
              <a:gd name="connsiteY3" fmla="*/ 6780775 h 6858000"/>
              <a:gd name="connsiteX4" fmla="*/ 5009905 w 6478609"/>
              <a:gd name="connsiteY4" fmla="*/ 5474964 h 6858000"/>
              <a:gd name="connsiteX5" fmla="*/ 5009905 w 6478609"/>
              <a:gd name="connsiteY5" fmla="*/ 5050225 h 6858000"/>
              <a:gd name="connsiteX6" fmla="*/ 6309954 w 6478609"/>
              <a:gd name="connsiteY6" fmla="*/ 3751434 h 6858000"/>
              <a:gd name="connsiteX7" fmla="*/ 6408336 w 6478609"/>
              <a:gd name="connsiteY7" fmla="*/ 3684740 h 6858000"/>
              <a:gd name="connsiteX8" fmla="*/ 2028882 w 6478609"/>
              <a:gd name="connsiteY8" fmla="*/ 0 h 6858000"/>
              <a:gd name="connsiteX9" fmla="*/ 5254187 w 6478609"/>
              <a:gd name="connsiteY9" fmla="*/ 2486 h 6858000"/>
              <a:gd name="connsiteX10" fmla="*/ 5254188 w 6478609"/>
              <a:gd name="connsiteY10" fmla="*/ 2487 h 6858000"/>
              <a:gd name="connsiteX11" fmla="*/ 5253400 w 6478609"/>
              <a:gd name="connsiteY11" fmla="*/ 2486 h 6858000"/>
              <a:gd name="connsiteX12" fmla="*/ 2028883 w 6478609"/>
              <a:gd name="connsiteY12" fmla="*/ 1 h 6858000"/>
              <a:gd name="connsiteX13" fmla="*/ 199717 w 6478609"/>
              <a:gd name="connsiteY13" fmla="*/ 1827184 h 6858000"/>
              <a:gd name="connsiteX14" fmla="*/ 49931 w 6478609"/>
              <a:gd name="connsiteY14" fmla="*/ 2566214 h 6858000"/>
              <a:gd name="connsiteX15" fmla="*/ 112342 w 6478609"/>
              <a:gd name="connsiteY15" fmla="*/ 2684832 h 6858000"/>
              <a:gd name="connsiteX16" fmla="*/ 112341 w 6478609"/>
              <a:gd name="connsiteY16" fmla="*/ 2684831 h 6858000"/>
              <a:gd name="connsiteX17" fmla="*/ 199716 w 6478609"/>
              <a:gd name="connsiteY17" fmla="*/ 1827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78609" h="6858000">
                <a:moveTo>
                  <a:pt x="6468068" y="3674209"/>
                </a:moveTo>
                <a:cubicBezTo>
                  <a:pt x="6478609" y="6858000"/>
                  <a:pt x="6478609" y="6858000"/>
                  <a:pt x="6478609" y="6858000"/>
                </a:cubicBezTo>
                <a:cubicBezTo>
                  <a:pt x="6418877" y="6847469"/>
                  <a:pt x="6418877" y="6847469"/>
                  <a:pt x="6418877" y="6847469"/>
                </a:cubicBezTo>
                <a:cubicBezTo>
                  <a:pt x="6380227" y="6833428"/>
                  <a:pt x="6348604" y="6812367"/>
                  <a:pt x="6316981" y="6780775"/>
                </a:cubicBezTo>
                <a:cubicBezTo>
                  <a:pt x="5009905" y="5474964"/>
                  <a:pt x="5009905" y="5474964"/>
                  <a:pt x="5009905" y="5474964"/>
                </a:cubicBezTo>
                <a:cubicBezTo>
                  <a:pt x="4893955" y="5355616"/>
                  <a:pt x="4890441" y="5166063"/>
                  <a:pt x="5009905" y="5050225"/>
                </a:cubicBezTo>
                <a:cubicBezTo>
                  <a:pt x="6309954" y="3751434"/>
                  <a:pt x="6309954" y="3751434"/>
                  <a:pt x="6309954" y="3751434"/>
                </a:cubicBezTo>
                <a:cubicBezTo>
                  <a:pt x="6338063" y="3719842"/>
                  <a:pt x="6373200" y="3698781"/>
                  <a:pt x="6408336" y="3684740"/>
                </a:cubicBezTo>
                <a:close/>
                <a:moveTo>
                  <a:pt x="2028882" y="0"/>
                </a:moveTo>
                <a:cubicBezTo>
                  <a:pt x="5254187" y="2486"/>
                  <a:pt x="5254187" y="2486"/>
                  <a:pt x="5254187" y="2486"/>
                </a:cubicBezTo>
                <a:lnTo>
                  <a:pt x="5254188" y="2487"/>
                </a:lnTo>
                <a:lnTo>
                  <a:pt x="5253400" y="2486"/>
                </a:lnTo>
                <a:cubicBezTo>
                  <a:pt x="5241589" y="2477"/>
                  <a:pt x="5052606" y="2332"/>
                  <a:pt x="2028883" y="1"/>
                </a:cubicBezTo>
                <a:lnTo>
                  <a:pt x="199717" y="1827184"/>
                </a:lnTo>
                <a:cubicBezTo>
                  <a:pt x="2" y="2026683"/>
                  <a:pt x="-49927" y="2319871"/>
                  <a:pt x="49931" y="2566214"/>
                </a:cubicBezTo>
                <a:lnTo>
                  <a:pt x="112342" y="2684832"/>
                </a:lnTo>
                <a:lnTo>
                  <a:pt x="112341" y="2684831"/>
                </a:lnTo>
                <a:cubicBezTo>
                  <a:pt x="-62410" y="2420202"/>
                  <a:pt x="-33285" y="2059932"/>
                  <a:pt x="199716" y="1827183"/>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latin typeface="微软雅黑" panose="020B0503020204020204" charset="-122"/>
              <a:ea typeface="微软雅黑" panose="020B0503020204020204" charset="-122"/>
            </a:endParaRPr>
          </a:p>
        </p:txBody>
      </p:sp>
      <p:sp>
        <p:nvSpPr>
          <p:cNvPr id="2" name="标题 1"/>
          <p:cNvSpPr>
            <a:spLocks noGrp="1"/>
          </p:cNvSpPr>
          <p:nvPr>
            <p:ph type="title"/>
            <p:custDataLst>
              <p:tags r:id="rId5"/>
            </p:custDataLst>
          </p:nvPr>
        </p:nvSpPr>
        <p:spPr>
          <a:xfrm>
            <a:off x="669882" y="443234"/>
            <a:ext cx="10852237" cy="441964"/>
          </a:xfrm>
        </p:spPr>
        <p:txBody>
          <a:bodyPr vert="horz" lIns="90000" tIns="46800" rIns="90000" bIns="46800" rtlCol="0" anchor="t" anchorCtr="0">
            <a:norm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75000"/>
                    <a:lumOff val="25000"/>
                  </a:schemeClr>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6"/>
            </p:custDataLst>
          </p:nvPr>
        </p:nvSpPr>
        <p:spPr>
          <a:xfrm>
            <a:off x="669882" y="952508"/>
            <a:ext cx="10852237" cy="5388907"/>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7"/>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8"/>
            </p:custDataLst>
          </p:nvPr>
        </p:nvSpPr>
        <p:spPr/>
        <p:txBody>
          <a:bodyPr/>
          <a:lstStyle>
            <a:lvl1pPr>
              <a:defRPr>
                <a:latin typeface="微软雅黑" panose="020B0503020204020204" charset="-122"/>
                <a:ea typeface="微软雅黑" panose="020B0503020204020204" charset="-122"/>
              </a:defRPr>
            </a:lvl1pPr>
          </a:lstStyle>
          <a:p>
            <a:endParaRPr lang="zh-CN" altLang="en-US"/>
          </a:p>
        </p:txBody>
      </p:sp>
      <p:sp>
        <p:nvSpPr>
          <p:cNvPr id="6" name="灯片编号占位符 5"/>
          <p:cNvSpPr>
            <a:spLocks noGrp="1"/>
          </p:cNvSpPr>
          <p:nvPr>
            <p:ph type="sldNum" sz="quarter" idx="12"/>
            <p:custDataLst>
              <p:tags r:id="rId9"/>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userDrawn="1">
  <p:cSld name="节标题">
    <p:spTree>
      <p:nvGrpSpPr>
        <p:cNvPr id="1" name=""/>
        <p:cNvGrpSpPr/>
        <p:nvPr/>
      </p:nvGrpSpPr>
      <p:grpSpPr>
        <a:xfrm>
          <a:off x="0" y="0"/>
          <a:ext cx="0" cy="0"/>
          <a:chOff x="0" y="0"/>
          <a:chExt cx="0" cy="0"/>
        </a:xfrm>
      </p:grpSpPr>
      <p:sp>
        <p:nvSpPr>
          <p:cNvPr id="2" name="圆角矩形 1"/>
          <p:cNvSpPr/>
          <p:nvPr>
            <p:custDataLst>
              <p:tags r:id="rId2"/>
            </p:custDataLst>
          </p:nvPr>
        </p:nvSpPr>
        <p:spPr>
          <a:xfrm rot="2700000">
            <a:off x="1179347" y="1114928"/>
            <a:ext cx="2518610" cy="2518610"/>
          </a:xfrm>
          <a:prstGeom prst="round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Freeform 6_1"/>
          <p:cNvSpPr/>
          <p:nvPr>
            <p:custDataLst>
              <p:tags r:id="rId3"/>
            </p:custDataLst>
          </p:nvPr>
        </p:nvSpPr>
        <p:spPr bwMode="auto">
          <a:xfrm>
            <a:off x="0" y="2374233"/>
            <a:ext cx="6459401" cy="4483768"/>
          </a:xfrm>
          <a:custGeom>
            <a:avLst/>
            <a:gdLst>
              <a:gd name="T0" fmla="*/ 790 w 1580"/>
              <a:gd name="T1" fmla="*/ 0 h 1098"/>
              <a:gd name="T2" fmla="*/ 893 w 1580"/>
              <a:gd name="T3" fmla="*/ 43 h 1098"/>
              <a:gd name="T4" fmla="*/ 1524 w 1580"/>
              <a:gd name="T5" fmla="*/ 673 h 1098"/>
              <a:gd name="T6" fmla="*/ 1524 w 1580"/>
              <a:gd name="T7" fmla="*/ 879 h 1098"/>
              <a:gd name="T8" fmla="*/ 1305 w 1580"/>
              <a:gd name="T9" fmla="*/ 1098 h 1098"/>
              <a:gd name="T10" fmla="*/ 276 w 1580"/>
              <a:gd name="T11" fmla="*/ 1097 h 1098"/>
              <a:gd name="T12" fmla="*/ 57 w 1580"/>
              <a:gd name="T13" fmla="*/ 878 h 1098"/>
              <a:gd name="T14" fmla="*/ 57 w 1580"/>
              <a:gd name="T15" fmla="*/ 673 h 1098"/>
              <a:gd name="T16" fmla="*/ 687 w 1580"/>
              <a:gd name="T17" fmla="*/ 43 h 1098"/>
              <a:gd name="T18" fmla="*/ 790 w 1580"/>
              <a:gd name="T19" fmla="*/ 0 h 1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0" h="1098">
                <a:moveTo>
                  <a:pt x="790" y="0"/>
                </a:moveTo>
                <a:cubicBezTo>
                  <a:pt x="827" y="0"/>
                  <a:pt x="864" y="14"/>
                  <a:pt x="893" y="43"/>
                </a:cubicBezTo>
                <a:cubicBezTo>
                  <a:pt x="1524" y="673"/>
                  <a:pt x="1524" y="673"/>
                  <a:pt x="1524" y="673"/>
                </a:cubicBezTo>
                <a:cubicBezTo>
                  <a:pt x="1580" y="730"/>
                  <a:pt x="1580" y="822"/>
                  <a:pt x="1524" y="879"/>
                </a:cubicBezTo>
                <a:cubicBezTo>
                  <a:pt x="1305" y="1098"/>
                  <a:pt x="1305" y="1098"/>
                  <a:pt x="1305" y="1098"/>
                </a:cubicBezTo>
                <a:cubicBezTo>
                  <a:pt x="276" y="1097"/>
                  <a:pt x="276" y="1097"/>
                  <a:pt x="276" y="1097"/>
                </a:cubicBezTo>
                <a:cubicBezTo>
                  <a:pt x="57" y="878"/>
                  <a:pt x="57" y="878"/>
                  <a:pt x="57" y="878"/>
                </a:cubicBezTo>
                <a:cubicBezTo>
                  <a:pt x="0" y="821"/>
                  <a:pt x="0" y="729"/>
                  <a:pt x="57" y="673"/>
                </a:cubicBezTo>
                <a:cubicBezTo>
                  <a:pt x="687" y="43"/>
                  <a:pt x="687" y="43"/>
                  <a:pt x="687" y="43"/>
                </a:cubicBezTo>
                <a:cubicBezTo>
                  <a:pt x="716" y="14"/>
                  <a:pt x="753" y="0"/>
                  <a:pt x="790" y="0"/>
                </a:cubicBezTo>
                <a:close/>
              </a:path>
            </a:pathLst>
          </a:custGeom>
          <a:blipFill>
            <a:blip r:embed="rId4" cstate="email"/>
            <a:srcRect/>
            <a:stretch>
              <a:fillRect/>
            </a:stretch>
          </a:blipFill>
          <a:ln>
            <a:noFill/>
          </a:ln>
        </p:spPr>
        <p:txBody>
          <a:bodyPr vert="horz" wrap="square" lIns="91440" tIns="45720" rIns="91440" bIns="45720" numCol="1" anchor="t" anchorCtr="0" compatLnSpc="1"/>
          <a:lstStyle/>
          <a:p>
            <a:endParaRPr lang="zh-CN" altLang="en-US"/>
          </a:p>
        </p:txBody>
      </p:sp>
      <p:sp>
        <p:nvSpPr>
          <p:cNvPr id="20" name="标题 1"/>
          <p:cNvSpPr>
            <a:spLocks noGrp="1"/>
          </p:cNvSpPr>
          <p:nvPr>
            <p:ph type="title" hasCustomPrompt="1"/>
            <p:custDataLst>
              <p:tags r:id="rId5"/>
            </p:custDataLst>
          </p:nvPr>
        </p:nvSpPr>
        <p:spPr>
          <a:xfrm>
            <a:off x="4994847" y="2079562"/>
            <a:ext cx="5167814" cy="895350"/>
          </a:xfrm>
        </p:spPr>
        <p:txBody>
          <a:bodyPr anchor="b">
            <a:normAutofit/>
          </a:bodyPr>
          <a:lstStyle>
            <a:lvl1pPr algn="l">
              <a:defRPr sz="4400" b="1" baseline="0">
                <a:solidFill>
                  <a:schemeClr val="accent1"/>
                </a:solidFill>
                <a:latin typeface="微软雅黑" panose="020B0503020204020204" charset="-122"/>
                <a:ea typeface="汉仪旗黑-85S" panose="00020600040101010101" pitchFamily="18" charset="-122"/>
              </a:defRPr>
            </a:lvl1pPr>
          </a:lstStyle>
          <a:p>
            <a:r>
              <a:rPr lang="zh-CN" altLang="en-US" dirty="0"/>
              <a:t>单击此处编辑标题</a:t>
            </a:r>
            <a:endParaRPr lang="zh-CN" altLang="en-US" dirty="0"/>
          </a:p>
        </p:txBody>
      </p:sp>
      <p:sp>
        <p:nvSpPr>
          <p:cNvPr id="21" name="文本占位符 2"/>
          <p:cNvSpPr>
            <a:spLocks noGrp="1"/>
          </p:cNvSpPr>
          <p:nvPr>
            <p:ph type="body" idx="1" hasCustomPrompt="1"/>
            <p:custDataLst>
              <p:tags r:id="rId6"/>
            </p:custDataLst>
          </p:nvPr>
        </p:nvSpPr>
        <p:spPr>
          <a:xfrm>
            <a:off x="4995963" y="3040229"/>
            <a:ext cx="5167814" cy="1015623"/>
          </a:xfrm>
        </p:spPr>
        <p:txBody>
          <a:bodyPr anchor="t">
            <a:normAutofit/>
          </a:bodyPr>
          <a:lstStyle>
            <a:lvl1pPr marL="0" indent="0" algn="l">
              <a:lnSpc>
                <a:spcPct val="100000"/>
              </a:lnSpc>
              <a:buNone/>
              <a:defRPr sz="2400" baseline="0">
                <a:solidFill>
                  <a:schemeClr val="accent1"/>
                </a:solidFill>
                <a:latin typeface="微软雅黑" panose="020B0503020204020204" charset="-122"/>
                <a:ea typeface="微软雅黑" panose="020B050302020402020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en-US" dirty="0"/>
          </a:p>
        </p:txBody>
      </p:sp>
      <p:sp>
        <p:nvSpPr>
          <p:cNvPr id="3" name="日期占位符 2"/>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lstStyle/>
          <a:p>
            <a:endParaRPr lang="zh-CN" altLang="en-US" dirty="0"/>
          </a:p>
        </p:txBody>
      </p:sp>
      <p:sp>
        <p:nvSpPr>
          <p:cNvPr id="6" name="灯片编号占位符 5"/>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11" name="矩形: 圆顶角 10"/>
          <p:cNvSpPr/>
          <p:nvPr userDrawn="1">
            <p:custDataLst>
              <p:tags r:id="rId2"/>
            </p:custDataLst>
          </p:nvPr>
        </p:nvSpPr>
        <p:spPr>
          <a:xfrm flipH="1" flipV="1">
            <a:off x="0" y="0"/>
            <a:ext cx="12192000" cy="953300"/>
          </a:xfrm>
          <a:prstGeom prst="round2SameRect">
            <a:avLst>
              <a:gd name="adj1" fmla="val 50000"/>
              <a:gd name="adj2" fmla="val 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sp>
        <p:nvSpPr>
          <p:cNvPr id="9" name="任意多边形: 形状 2"/>
          <p:cNvSpPr/>
          <p:nvPr userDrawn="1">
            <p:custDataLst>
              <p:tags r:id="rId3"/>
            </p:custDataLst>
          </p:nvPr>
        </p:nvSpPr>
        <p:spPr bwMode="auto">
          <a:xfrm flipH="1">
            <a:off x="0" y="3873501"/>
            <a:ext cx="2819395" cy="2984500"/>
          </a:xfrm>
          <a:custGeom>
            <a:avLst/>
            <a:gdLst>
              <a:gd name="connsiteX0" fmla="*/ 6468068 w 6478609"/>
              <a:gd name="connsiteY0" fmla="*/ 3674209 h 6858000"/>
              <a:gd name="connsiteX1" fmla="*/ 6478609 w 6478609"/>
              <a:gd name="connsiteY1" fmla="*/ 6858000 h 6858000"/>
              <a:gd name="connsiteX2" fmla="*/ 6418877 w 6478609"/>
              <a:gd name="connsiteY2" fmla="*/ 6847469 h 6858000"/>
              <a:gd name="connsiteX3" fmla="*/ 6316981 w 6478609"/>
              <a:gd name="connsiteY3" fmla="*/ 6780775 h 6858000"/>
              <a:gd name="connsiteX4" fmla="*/ 5009905 w 6478609"/>
              <a:gd name="connsiteY4" fmla="*/ 5474964 h 6858000"/>
              <a:gd name="connsiteX5" fmla="*/ 5009905 w 6478609"/>
              <a:gd name="connsiteY5" fmla="*/ 5050225 h 6858000"/>
              <a:gd name="connsiteX6" fmla="*/ 6309954 w 6478609"/>
              <a:gd name="connsiteY6" fmla="*/ 3751434 h 6858000"/>
              <a:gd name="connsiteX7" fmla="*/ 6408336 w 6478609"/>
              <a:gd name="connsiteY7" fmla="*/ 3684740 h 6858000"/>
              <a:gd name="connsiteX8" fmla="*/ 2028882 w 6478609"/>
              <a:gd name="connsiteY8" fmla="*/ 0 h 6858000"/>
              <a:gd name="connsiteX9" fmla="*/ 5254187 w 6478609"/>
              <a:gd name="connsiteY9" fmla="*/ 2486 h 6858000"/>
              <a:gd name="connsiteX10" fmla="*/ 5254188 w 6478609"/>
              <a:gd name="connsiteY10" fmla="*/ 2487 h 6858000"/>
              <a:gd name="connsiteX11" fmla="*/ 5253400 w 6478609"/>
              <a:gd name="connsiteY11" fmla="*/ 2486 h 6858000"/>
              <a:gd name="connsiteX12" fmla="*/ 2028883 w 6478609"/>
              <a:gd name="connsiteY12" fmla="*/ 1 h 6858000"/>
              <a:gd name="connsiteX13" fmla="*/ 199717 w 6478609"/>
              <a:gd name="connsiteY13" fmla="*/ 1827184 h 6858000"/>
              <a:gd name="connsiteX14" fmla="*/ 49931 w 6478609"/>
              <a:gd name="connsiteY14" fmla="*/ 2566214 h 6858000"/>
              <a:gd name="connsiteX15" fmla="*/ 112342 w 6478609"/>
              <a:gd name="connsiteY15" fmla="*/ 2684832 h 6858000"/>
              <a:gd name="connsiteX16" fmla="*/ 112341 w 6478609"/>
              <a:gd name="connsiteY16" fmla="*/ 2684831 h 6858000"/>
              <a:gd name="connsiteX17" fmla="*/ 199716 w 6478609"/>
              <a:gd name="connsiteY17" fmla="*/ 1827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78609" h="6858000">
                <a:moveTo>
                  <a:pt x="6468068" y="3674209"/>
                </a:moveTo>
                <a:cubicBezTo>
                  <a:pt x="6478609" y="6858000"/>
                  <a:pt x="6478609" y="6858000"/>
                  <a:pt x="6478609" y="6858000"/>
                </a:cubicBezTo>
                <a:cubicBezTo>
                  <a:pt x="6418877" y="6847469"/>
                  <a:pt x="6418877" y="6847469"/>
                  <a:pt x="6418877" y="6847469"/>
                </a:cubicBezTo>
                <a:cubicBezTo>
                  <a:pt x="6380227" y="6833428"/>
                  <a:pt x="6348604" y="6812367"/>
                  <a:pt x="6316981" y="6780775"/>
                </a:cubicBezTo>
                <a:cubicBezTo>
                  <a:pt x="5009905" y="5474964"/>
                  <a:pt x="5009905" y="5474964"/>
                  <a:pt x="5009905" y="5474964"/>
                </a:cubicBezTo>
                <a:cubicBezTo>
                  <a:pt x="4893955" y="5355616"/>
                  <a:pt x="4890441" y="5166063"/>
                  <a:pt x="5009905" y="5050225"/>
                </a:cubicBezTo>
                <a:cubicBezTo>
                  <a:pt x="6309954" y="3751434"/>
                  <a:pt x="6309954" y="3751434"/>
                  <a:pt x="6309954" y="3751434"/>
                </a:cubicBezTo>
                <a:cubicBezTo>
                  <a:pt x="6338063" y="3719842"/>
                  <a:pt x="6373200" y="3698781"/>
                  <a:pt x="6408336" y="3684740"/>
                </a:cubicBezTo>
                <a:close/>
                <a:moveTo>
                  <a:pt x="2028882" y="0"/>
                </a:moveTo>
                <a:cubicBezTo>
                  <a:pt x="5254187" y="2486"/>
                  <a:pt x="5254187" y="2486"/>
                  <a:pt x="5254187" y="2486"/>
                </a:cubicBezTo>
                <a:lnTo>
                  <a:pt x="5254188" y="2487"/>
                </a:lnTo>
                <a:lnTo>
                  <a:pt x="5253400" y="2486"/>
                </a:lnTo>
                <a:cubicBezTo>
                  <a:pt x="5241589" y="2477"/>
                  <a:pt x="5052606" y="2332"/>
                  <a:pt x="2028883" y="1"/>
                </a:cubicBezTo>
                <a:lnTo>
                  <a:pt x="199717" y="1827184"/>
                </a:lnTo>
                <a:cubicBezTo>
                  <a:pt x="2" y="2026683"/>
                  <a:pt x="-49927" y="2319871"/>
                  <a:pt x="49931" y="2566214"/>
                </a:cubicBezTo>
                <a:lnTo>
                  <a:pt x="112342" y="2684832"/>
                </a:lnTo>
                <a:lnTo>
                  <a:pt x="112341" y="2684831"/>
                </a:lnTo>
                <a:cubicBezTo>
                  <a:pt x="-62410" y="2420202"/>
                  <a:pt x="-33285" y="2059932"/>
                  <a:pt x="199716" y="1827183"/>
                </a:cubicBezTo>
                <a:close/>
              </a:path>
            </a:pathLst>
          </a:custGeom>
          <a:solidFill>
            <a:schemeClr val="bg1">
              <a:lumMod val="95000"/>
            </a:schemeClr>
          </a:solidFill>
          <a:ln>
            <a:noFill/>
          </a:ln>
        </p:spPr>
        <p:txBody>
          <a:bodyPr vert="horz" wrap="square" lIns="91440" tIns="45720" rIns="91440" bIns="45720" numCol="1" anchor="t" anchorCtr="0" compatLnSpc="1">
            <a:noAutofit/>
          </a:bodyPr>
          <a:lstStyle/>
          <a:p>
            <a:endParaRPr lang="zh-CN" altLang="en-US">
              <a:latin typeface="微软雅黑" panose="020B0503020204020204" charset="-122"/>
              <a:ea typeface="微软雅黑" panose="020B0503020204020204" charset="-122"/>
            </a:endParaRPr>
          </a:p>
        </p:txBody>
      </p:sp>
      <p:sp>
        <p:nvSpPr>
          <p:cNvPr id="2" name="标题 1"/>
          <p:cNvSpPr>
            <a:spLocks noGrp="1"/>
          </p:cNvSpPr>
          <p:nvPr>
            <p:ph type="title"/>
            <p:custDataLst>
              <p:tags r:id="rId4"/>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bg1"/>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5"/>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6"/>
            </p:custDataLst>
          </p:nvPr>
        </p:nvSpPr>
        <p:spPr>
          <a:xfrm>
            <a:off x="6238877" y="952508"/>
            <a:ext cx="5283242" cy="5388907"/>
          </a:xfrm>
        </p:spPr>
        <p:txBody>
          <a:bodyPr>
            <a:noAutofit/>
          </a:bodyPr>
          <a:lstStyle>
            <a:lvl1pPr>
              <a:defRPr sz="1600" baseline="0">
                <a:solidFill>
                  <a:schemeClr val="tx1">
                    <a:lumMod val="75000"/>
                    <a:lumOff val="25000"/>
                  </a:schemeClr>
                </a:solidFill>
                <a:latin typeface="微软雅黑" panose="020B0503020204020204" charset="-122"/>
                <a:ea typeface="微软雅黑" panose="020B0503020204020204" charset="-122"/>
              </a:defRPr>
            </a:lvl1pPr>
            <a:lvl2pPr>
              <a:defRPr sz="1600" baseline="0">
                <a:solidFill>
                  <a:schemeClr val="tx1">
                    <a:lumMod val="75000"/>
                    <a:lumOff val="25000"/>
                  </a:schemeClr>
                </a:solidFill>
                <a:latin typeface="微软雅黑" panose="020B0503020204020204" charset="-122"/>
                <a:ea typeface="微软雅黑" panose="020B0503020204020204" charset="-122"/>
              </a:defRPr>
            </a:lvl2pPr>
            <a:lvl3pPr>
              <a:defRPr sz="1600" baseline="0">
                <a:solidFill>
                  <a:schemeClr val="tx1">
                    <a:lumMod val="75000"/>
                    <a:lumOff val="25000"/>
                  </a:schemeClr>
                </a:solidFill>
                <a:latin typeface="微软雅黑" panose="020B0503020204020204" charset="-122"/>
                <a:ea typeface="微软雅黑" panose="020B0503020204020204" charset="-122"/>
              </a:defRPr>
            </a:lvl3pPr>
            <a:lvl4pPr>
              <a:defRPr sz="1600" baseline="0">
                <a:solidFill>
                  <a:schemeClr val="tx1">
                    <a:lumMod val="75000"/>
                    <a:lumOff val="25000"/>
                  </a:schemeClr>
                </a:solidFill>
                <a:latin typeface="微软雅黑" panose="020B0503020204020204" charset="-122"/>
                <a:ea typeface="微软雅黑" panose="020B0503020204020204" charset="-122"/>
              </a:defRPr>
            </a:lvl4pPr>
            <a:lvl5pPr>
              <a:defRPr sz="1600" baseline="0">
                <a:solidFill>
                  <a:schemeClr val="tx1">
                    <a:lumMod val="75000"/>
                    <a:lumOff val="25000"/>
                  </a:schemeClr>
                </a:solidFill>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7"/>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8"/>
            </p:custDataLst>
          </p:nvPr>
        </p:nvSpPr>
        <p:spPr/>
        <p:txBody>
          <a:bodyPr/>
          <a:lstStyle>
            <a:lvl1pPr>
              <a:defRPr>
                <a:latin typeface="微软雅黑" panose="020B0503020204020204" charset="-122"/>
                <a:ea typeface="微软雅黑" panose="020B0503020204020204" charset="-122"/>
              </a:defRPr>
            </a:lvl1pPr>
          </a:lstStyle>
          <a:p>
            <a:endParaRPr lang="zh-CN" altLang="en-US"/>
          </a:p>
        </p:txBody>
      </p:sp>
      <p:sp>
        <p:nvSpPr>
          <p:cNvPr id="7" name="灯片编号占位符 6"/>
          <p:cNvSpPr>
            <a:spLocks noGrp="1"/>
          </p:cNvSpPr>
          <p:nvPr>
            <p:ph type="sldNum" sz="quarter" idx="12"/>
            <p:custDataLst>
              <p:tags r:id="rId9"/>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矩形: 圆顶角 9"/>
          <p:cNvSpPr/>
          <p:nvPr userDrawn="1">
            <p:custDataLst>
              <p:tags r:id="rId2"/>
            </p:custDataLst>
          </p:nvPr>
        </p:nvSpPr>
        <p:spPr>
          <a:xfrm flipH="1" flipV="1">
            <a:off x="0" y="0"/>
            <a:ext cx="12192000" cy="953300"/>
          </a:xfrm>
          <a:prstGeom prst="round2SameRect">
            <a:avLst>
              <a:gd name="adj1" fmla="val 50000"/>
              <a:gd name="adj2" fmla="val 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sp>
        <p:nvSpPr>
          <p:cNvPr id="11" name="任意多边形: 形状 2"/>
          <p:cNvSpPr/>
          <p:nvPr userDrawn="1">
            <p:custDataLst>
              <p:tags r:id="rId3"/>
            </p:custDataLst>
          </p:nvPr>
        </p:nvSpPr>
        <p:spPr bwMode="auto">
          <a:xfrm>
            <a:off x="8796729" y="3263900"/>
            <a:ext cx="3395272" cy="3594101"/>
          </a:xfrm>
          <a:custGeom>
            <a:avLst/>
            <a:gdLst>
              <a:gd name="connsiteX0" fmla="*/ 6468068 w 6478609"/>
              <a:gd name="connsiteY0" fmla="*/ 3674209 h 6858000"/>
              <a:gd name="connsiteX1" fmla="*/ 6478609 w 6478609"/>
              <a:gd name="connsiteY1" fmla="*/ 6858000 h 6858000"/>
              <a:gd name="connsiteX2" fmla="*/ 6418877 w 6478609"/>
              <a:gd name="connsiteY2" fmla="*/ 6847469 h 6858000"/>
              <a:gd name="connsiteX3" fmla="*/ 6316981 w 6478609"/>
              <a:gd name="connsiteY3" fmla="*/ 6780775 h 6858000"/>
              <a:gd name="connsiteX4" fmla="*/ 5009905 w 6478609"/>
              <a:gd name="connsiteY4" fmla="*/ 5474964 h 6858000"/>
              <a:gd name="connsiteX5" fmla="*/ 5009905 w 6478609"/>
              <a:gd name="connsiteY5" fmla="*/ 5050225 h 6858000"/>
              <a:gd name="connsiteX6" fmla="*/ 6309954 w 6478609"/>
              <a:gd name="connsiteY6" fmla="*/ 3751434 h 6858000"/>
              <a:gd name="connsiteX7" fmla="*/ 6408336 w 6478609"/>
              <a:gd name="connsiteY7" fmla="*/ 3684740 h 6858000"/>
              <a:gd name="connsiteX8" fmla="*/ 2028882 w 6478609"/>
              <a:gd name="connsiteY8" fmla="*/ 0 h 6858000"/>
              <a:gd name="connsiteX9" fmla="*/ 5254187 w 6478609"/>
              <a:gd name="connsiteY9" fmla="*/ 2486 h 6858000"/>
              <a:gd name="connsiteX10" fmla="*/ 5254188 w 6478609"/>
              <a:gd name="connsiteY10" fmla="*/ 2487 h 6858000"/>
              <a:gd name="connsiteX11" fmla="*/ 5253400 w 6478609"/>
              <a:gd name="connsiteY11" fmla="*/ 2486 h 6858000"/>
              <a:gd name="connsiteX12" fmla="*/ 2028883 w 6478609"/>
              <a:gd name="connsiteY12" fmla="*/ 1 h 6858000"/>
              <a:gd name="connsiteX13" fmla="*/ 199717 w 6478609"/>
              <a:gd name="connsiteY13" fmla="*/ 1827184 h 6858000"/>
              <a:gd name="connsiteX14" fmla="*/ 49931 w 6478609"/>
              <a:gd name="connsiteY14" fmla="*/ 2566214 h 6858000"/>
              <a:gd name="connsiteX15" fmla="*/ 112342 w 6478609"/>
              <a:gd name="connsiteY15" fmla="*/ 2684832 h 6858000"/>
              <a:gd name="connsiteX16" fmla="*/ 112341 w 6478609"/>
              <a:gd name="connsiteY16" fmla="*/ 2684831 h 6858000"/>
              <a:gd name="connsiteX17" fmla="*/ 199716 w 6478609"/>
              <a:gd name="connsiteY17" fmla="*/ 1827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78609" h="6858000">
                <a:moveTo>
                  <a:pt x="6468068" y="3674209"/>
                </a:moveTo>
                <a:cubicBezTo>
                  <a:pt x="6478609" y="6858000"/>
                  <a:pt x="6478609" y="6858000"/>
                  <a:pt x="6478609" y="6858000"/>
                </a:cubicBezTo>
                <a:cubicBezTo>
                  <a:pt x="6418877" y="6847469"/>
                  <a:pt x="6418877" y="6847469"/>
                  <a:pt x="6418877" y="6847469"/>
                </a:cubicBezTo>
                <a:cubicBezTo>
                  <a:pt x="6380227" y="6833428"/>
                  <a:pt x="6348604" y="6812367"/>
                  <a:pt x="6316981" y="6780775"/>
                </a:cubicBezTo>
                <a:cubicBezTo>
                  <a:pt x="5009905" y="5474964"/>
                  <a:pt x="5009905" y="5474964"/>
                  <a:pt x="5009905" y="5474964"/>
                </a:cubicBezTo>
                <a:cubicBezTo>
                  <a:pt x="4893955" y="5355616"/>
                  <a:pt x="4890441" y="5166063"/>
                  <a:pt x="5009905" y="5050225"/>
                </a:cubicBezTo>
                <a:cubicBezTo>
                  <a:pt x="6309954" y="3751434"/>
                  <a:pt x="6309954" y="3751434"/>
                  <a:pt x="6309954" y="3751434"/>
                </a:cubicBezTo>
                <a:cubicBezTo>
                  <a:pt x="6338063" y="3719842"/>
                  <a:pt x="6373200" y="3698781"/>
                  <a:pt x="6408336" y="3684740"/>
                </a:cubicBezTo>
                <a:close/>
                <a:moveTo>
                  <a:pt x="2028882" y="0"/>
                </a:moveTo>
                <a:cubicBezTo>
                  <a:pt x="5254187" y="2486"/>
                  <a:pt x="5254187" y="2486"/>
                  <a:pt x="5254187" y="2486"/>
                </a:cubicBezTo>
                <a:lnTo>
                  <a:pt x="5254188" y="2487"/>
                </a:lnTo>
                <a:lnTo>
                  <a:pt x="5253400" y="2486"/>
                </a:lnTo>
                <a:cubicBezTo>
                  <a:pt x="5241589" y="2477"/>
                  <a:pt x="5052606" y="2332"/>
                  <a:pt x="2028883" y="1"/>
                </a:cubicBezTo>
                <a:lnTo>
                  <a:pt x="199717" y="1827184"/>
                </a:lnTo>
                <a:cubicBezTo>
                  <a:pt x="2" y="2026683"/>
                  <a:pt x="-49927" y="2319871"/>
                  <a:pt x="49931" y="2566214"/>
                </a:cubicBezTo>
                <a:lnTo>
                  <a:pt x="112342" y="2684832"/>
                </a:lnTo>
                <a:lnTo>
                  <a:pt x="112341" y="2684831"/>
                </a:lnTo>
                <a:cubicBezTo>
                  <a:pt x="-62410" y="2420202"/>
                  <a:pt x="-33285" y="2059932"/>
                  <a:pt x="199716" y="1827183"/>
                </a:cubicBezTo>
                <a:close/>
              </a:path>
            </a:pathLst>
          </a:custGeom>
          <a:solidFill>
            <a:schemeClr val="bg1">
              <a:lumMod val="95000"/>
            </a:schemeClr>
          </a:solidFill>
          <a:ln>
            <a:noFill/>
          </a:ln>
        </p:spPr>
        <p:txBody>
          <a:bodyPr vert="horz" wrap="square" lIns="91440" tIns="45720" rIns="91440" bIns="45720" numCol="1" anchor="t" anchorCtr="0" compatLnSpc="1">
            <a:noAutofit/>
          </a:bodyPr>
          <a:lstStyle/>
          <a:p>
            <a:endParaRPr lang="zh-CN" altLang="en-US">
              <a:latin typeface="微软雅黑" panose="020B0503020204020204" charset="-122"/>
              <a:ea typeface="微软雅黑" panose="020B0503020204020204" charset="-122"/>
            </a:endParaRPr>
          </a:p>
        </p:txBody>
      </p:sp>
      <p:sp>
        <p:nvSpPr>
          <p:cNvPr id="2" name="标题 1"/>
          <p:cNvSpPr>
            <a:spLocks noGrp="1"/>
          </p:cNvSpPr>
          <p:nvPr>
            <p:ph type="title"/>
            <p:custDataLst>
              <p:tags r:id="rId4"/>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bg1"/>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5"/>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75000"/>
                    <a:lumOff val="25000"/>
                  </a:schemeClr>
                </a:solidFill>
                <a:uFillTx/>
                <a:latin typeface="微软雅黑" panose="020B0503020204020204" charset="-122"/>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6"/>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7"/>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8"/>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9"/>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0"/>
            </p:custDataLst>
          </p:nvPr>
        </p:nvSpPr>
        <p:spPr/>
        <p:txBody>
          <a:bodyPr/>
          <a:lstStyle>
            <a:lvl1pPr>
              <a:defRPr>
                <a:latin typeface="微软雅黑" panose="020B0503020204020204" charset="-122"/>
                <a:ea typeface="微软雅黑" panose="020B0503020204020204" charset="-122"/>
              </a:defRPr>
            </a:lvl1pPr>
          </a:lstStyle>
          <a:p>
            <a:endParaRPr lang="zh-CN" altLang="en-US"/>
          </a:p>
        </p:txBody>
      </p:sp>
      <p:sp>
        <p:nvSpPr>
          <p:cNvPr id="9" name="灯片编号占位符 8"/>
          <p:cNvSpPr>
            <a:spLocks noGrp="1"/>
          </p:cNvSpPr>
          <p:nvPr>
            <p:ph type="sldNum" sz="quarter" idx="12"/>
            <p:custDataLst>
              <p:tags r:id="rId11"/>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9" name="任意多边形: 形状 2"/>
          <p:cNvSpPr/>
          <p:nvPr userDrawn="1">
            <p:custDataLst>
              <p:tags r:id="rId2"/>
            </p:custDataLst>
          </p:nvPr>
        </p:nvSpPr>
        <p:spPr bwMode="auto">
          <a:xfrm>
            <a:off x="9372605" y="3873501"/>
            <a:ext cx="2819395" cy="2984500"/>
          </a:xfrm>
          <a:custGeom>
            <a:avLst/>
            <a:gdLst>
              <a:gd name="connsiteX0" fmla="*/ 6468068 w 6478609"/>
              <a:gd name="connsiteY0" fmla="*/ 3674209 h 6858000"/>
              <a:gd name="connsiteX1" fmla="*/ 6478609 w 6478609"/>
              <a:gd name="connsiteY1" fmla="*/ 6858000 h 6858000"/>
              <a:gd name="connsiteX2" fmla="*/ 6418877 w 6478609"/>
              <a:gd name="connsiteY2" fmla="*/ 6847469 h 6858000"/>
              <a:gd name="connsiteX3" fmla="*/ 6316981 w 6478609"/>
              <a:gd name="connsiteY3" fmla="*/ 6780775 h 6858000"/>
              <a:gd name="connsiteX4" fmla="*/ 5009905 w 6478609"/>
              <a:gd name="connsiteY4" fmla="*/ 5474964 h 6858000"/>
              <a:gd name="connsiteX5" fmla="*/ 5009905 w 6478609"/>
              <a:gd name="connsiteY5" fmla="*/ 5050225 h 6858000"/>
              <a:gd name="connsiteX6" fmla="*/ 6309954 w 6478609"/>
              <a:gd name="connsiteY6" fmla="*/ 3751434 h 6858000"/>
              <a:gd name="connsiteX7" fmla="*/ 6408336 w 6478609"/>
              <a:gd name="connsiteY7" fmla="*/ 3684740 h 6858000"/>
              <a:gd name="connsiteX8" fmla="*/ 2028882 w 6478609"/>
              <a:gd name="connsiteY8" fmla="*/ 0 h 6858000"/>
              <a:gd name="connsiteX9" fmla="*/ 5254187 w 6478609"/>
              <a:gd name="connsiteY9" fmla="*/ 2486 h 6858000"/>
              <a:gd name="connsiteX10" fmla="*/ 5254188 w 6478609"/>
              <a:gd name="connsiteY10" fmla="*/ 2487 h 6858000"/>
              <a:gd name="connsiteX11" fmla="*/ 5253400 w 6478609"/>
              <a:gd name="connsiteY11" fmla="*/ 2486 h 6858000"/>
              <a:gd name="connsiteX12" fmla="*/ 2028883 w 6478609"/>
              <a:gd name="connsiteY12" fmla="*/ 1 h 6858000"/>
              <a:gd name="connsiteX13" fmla="*/ 199717 w 6478609"/>
              <a:gd name="connsiteY13" fmla="*/ 1827184 h 6858000"/>
              <a:gd name="connsiteX14" fmla="*/ 49931 w 6478609"/>
              <a:gd name="connsiteY14" fmla="*/ 2566214 h 6858000"/>
              <a:gd name="connsiteX15" fmla="*/ 112342 w 6478609"/>
              <a:gd name="connsiteY15" fmla="*/ 2684832 h 6858000"/>
              <a:gd name="connsiteX16" fmla="*/ 112341 w 6478609"/>
              <a:gd name="connsiteY16" fmla="*/ 2684831 h 6858000"/>
              <a:gd name="connsiteX17" fmla="*/ 199716 w 6478609"/>
              <a:gd name="connsiteY17" fmla="*/ 1827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78609" h="6858000">
                <a:moveTo>
                  <a:pt x="6468068" y="3674209"/>
                </a:moveTo>
                <a:cubicBezTo>
                  <a:pt x="6478609" y="6858000"/>
                  <a:pt x="6478609" y="6858000"/>
                  <a:pt x="6478609" y="6858000"/>
                </a:cubicBezTo>
                <a:cubicBezTo>
                  <a:pt x="6418877" y="6847469"/>
                  <a:pt x="6418877" y="6847469"/>
                  <a:pt x="6418877" y="6847469"/>
                </a:cubicBezTo>
                <a:cubicBezTo>
                  <a:pt x="6380227" y="6833428"/>
                  <a:pt x="6348604" y="6812367"/>
                  <a:pt x="6316981" y="6780775"/>
                </a:cubicBezTo>
                <a:cubicBezTo>
                  <a:pt x="5009905" y="5474964"/>
                  <a:pt x="5009905" y="5474964"/>
                  <a:pt x="5009905" y="5474964"/>
                </a:cubicBezTo>
                <a:cubicBezTo>
                  <a:pt x="4893955" y="5355616"/>
                  <a:pt x="4890441" y="5166063"/>
                  <a:pt x="5009905" y="5050225"/>
                </a:cubicBezTo>
                <a:cubicBezTo>
                  <a:pt x="6309954" y="3751434"/>
                  <a:pt x="6309954" y="3751434"/>
                  <a:pt x="6309954" y="3751434"/>
                </a:cubicBezTo>
                <a:cubicBezTo>
                  <a:pt x="6338063" y="3719842"/>
                  <a:pt x="6373200" y="3698781"/>
                  <a:pt x="6408336" y="3684740"/>
                </a:cubicBezTo>
                <a:close/>
                <a:moveTo>
                  <a:pt x="2028882" y="0"/>
                </a:moveTo>
                <a:cubicBezTo>
                  <a:pt x="5254187" y="2486"/>
                  <a:pt x="5254187" y="2486"/>
                  <a:pt x="5254187" y="2486"/>
                </a:cubicBezTo>
                <a:lnTo>
                  <a:pt x="5254188" y="2487"/>
                </a:lnTo>
                <a:lnTo>
                  <a:pt x="5253400" y="2486"/>
                </a:lnTo>
                <a:cubicBezTo>
                  <a:pt x="5241589" y="2477"/>
                  <a:pt x="5052606" y="2332"/>
                  <a:pt x="2028883" y="1"/>
                </a:cubicBezTo>
                <a:lnTo>
                  <a:pt x="199717" y="1827184"/>
                </a:lnTo>
                <a:cubicBezTo>
                  <a:pt x="2" y="2026683"/>
                  <a:pt x="-49927" y="2319871"/>
                  <a:pt x="49931" y="2566214"/>
                </a:cubicBezTo>
                <a:lnTo>
                  <a:pt x="112342" y="2684832"/>
                </a:lnTo>
                <a:lnTo>
                  <a:pt x="112341" y="2684831"/>
                </a:lnTo>
                <a:cubicBezTo>
                  <a:pt x="-62410" y="2420202"/>
                  <a:pt x="-33285" y="2059932"/>
                  <a:pt x="199716" y="1827183"/>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latin typeface="微软雅黑" panose="020B0503020204020204" charset="-122"/>
              <a:ea typeface="微软雅黑" panose="020B0503020204020204" charset="-122"/>
            </a:endParaRPr>
          </a:p>
        </p:txBody>
      </p:sp>
      <p:sp>
        <p:nvSpPr>
          <p:cNvPr id="10" name="Freeform 6"/>
          <p:cNvSpPr/>
          <p:nvPr userDrawn="1">
            <p:custDataLst>
              <p:tags r:id="rId3"/>
            </p:custDataLst>
          </p:nvPr>
        </p:nvSpPr>
        <p:spPr bwMode="auto">
          <a:xfrm flipV="1">
            <a:off x="1" y="2371"/>
            <a:ext cx="1460499" cy="1013800"/>
          </a:xfrm>
          <a:custGeom>
            <a:avLst/>
            <a:gdLst>
              <a:gd name="T0" fmla="*/ 790 w 1580"/>
              <a:gd name="T1" fmla="*/ 0 h 1098"/>
              <a:gd name="T2" fmla="*/ 893 w 1580"/>
              <a:gd name="T3" fmla="*/ 43 h 1098"/>
              <a:gd name="T4" fmla="*/ 1524 w 1580"/>
              <a:gd name="T5" fmla="*/ 673 h 1098"/>
              <a:gd name="T6" fmla="*/ 1524 w 1580"/>
              <a:gd name="T7" fmla="*/ 879 h 1098"/>
              <a:gd name="T8" fmla="*/ 1305 w 1580"/>
              <a:gd name="T9" fmla="*/ 1098 h 1098"/>
              <a:gd name="T10" fmla="*/ 276 w 1580"/>
              <a:gd name="T11" fmla="*/ 1097 h 1098"/>
              <a:gd name="T12" fmla="*/ 57 w 1580"/>
              <a:gd name="T13" fmla="*/ 878 h 1098"/>
              <a:gd name="T14" fmla="*/ 57 w 1580"/>
              <a:gd name="T15" fmla="*/ 673 h 1098"/>
              <a:gd name="T16" fmla="*/ 687 w 1580"/>
              <a:gd name="T17" fmla="*/ 43 h 1098"/>
              <a:gd name="T18" fmla="*/ 790 w 1580"/>
              <a:gd name="T19" fmla="*/ 0 h 1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0" h="1098">
                <a:moveTo>
                  <a:pt x="790" y="0"/>
                </a:moveTo>
                <a:cubicBezTo>
                  <a:pt x="827" y="0"/>
                  <a:pt x="864" y="14"/>
                  <a:pt x="893" y="43"/>
                </a:cubicBezTo>
                <a:cubicBezTo>
                  <a:pt x="1524" y="673"/>
                  <a:pt x="1524" y="673"/>
                  <a:pt x="1524" y="673"/>
                </a:cubicBezTo>
                <a:cubicBezTo>
                  <a:pt x="1580" y="730"/>
                  <a:pt x="1580" y="822"/>
                  <a:pt x="1524" y="879"/>
                </a:cubicBezTo>
                <a:cubicBezTo>
                  <a:pt x="1305" y="1098"/>
                  <a:pt x="1305" y="1098"/>
                  <a:pt x="1305" y="1098"/>
                </a:cubicBezTo>
                <a:cubicBezTo>
                  <a:pt x="276" y="1097"/>
                  <a:pt x="276" y="1097"/>
                  <a:pt x="276" y="1097"/>
                </a:cubicBezTo>
                <a:cubicBezTo>
                  <a:pt x="57" y="878"/>
                  <a:pt x="57" y="878"/>
                  <a:pt x="57" y="878"/>
                </a:cubicBezTo>
                <a:cubicBezTo>
                  <a:pt x="0" y="821"/>
                  <a:pt x="0" y="729"/>
                  <a:pt x="57" y="673"/>
                </a:cubicBezTo>
                <a:cubicBezTo>
                  <a:pt x="687" y="43"/>
                  <a:pt x="687" y="43"/>
                  <a:pt x="687" y="43"/>
                </a:cubicBezTo>
                <a:cubicBezTo>
                  <a:pt x="716" y="14"/>
                  <a:pt x="753" y="0"/>
                  <a:pt x="790" y="0"/>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bg1">
                  <a:lumMod val="75000"/>
                </a:schemeClr>
              </a:solidFill>
              <a:latin typeface="微软雅黑" panose="020B0503020204020204" charset="-122"/>
              <a:ea typeface="微软雅黑" panose="020B0503020204020204" charset="-122"/>
            </a:endParaRPr>
          </a:p>
        </p:txBody>
      </p:sp>
      <p:sp>
        <p:nvSpPr>
          <p:cNvPr id="2" name="标题 1"/>
          <p:cNvSpPr>
            <a:spLocks noGrp="1"/>
          </p:cNvSpPr>
          <p:nvPr>
            <p:ph type="title"/>
            <p:custDataLst>
              <p:tags r:id="rId4"/>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75000"/>
                    <a:lumOff val="25000"/>
                  </a:schemeClr>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日期占位符 2"/>
          <p:cNvSpPr>
            <a:spLocks noGrp="1"/>
          </p:cNvSpPr>
          <p:nvPr>
            <p:ph type="dt" sz="half" idx="10"/>
            <p:custDataLst>
              <p:tags r:id="rId5"/>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a:lstStyle>
            <a:lvl1pPr>
              <a:defRPr>
                <a:latin typeface="微软雅黑" panose="020B0503020204020204" charset="-122"/>
                <a:ea typeface="微软雅黑" panose="020B0503020204020204" charset="-122"/>
              </a:defRPr>
            </a:lvl1pPr>
          </a:lstStyle>
          <a:p>
            <a:endParaRPr lang="zh-CN" altLang="en-US"/>
          </a:p>
        </p:txBody>
      </p:sp>
      <p:sp>
        <p:nvSpPr>
          <p:cNvPr id="5" name="灯片编号占位符 4"/>
          <p:cNvSpPr>
            <a:spLocks noGrp="1"/>
          </p:cNvSpPr>
          <p:nvPr>
            <p:ph type="sldNum" sz="quarter" idx="12"/>
            <p:custDataLst>
              <p:tags r:id="rId7"/>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5" Type="http://schemas.openxmlformats.org/officeDocument/2006/relationships/theme" Target="../theme/theme1.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5" Type="http://schemas.openxmlformats.org/officeDocument/2006/relationships/theme" Target="../theme/theme2.xml"/><Relationship Id="rId4" Type="http://schemas.openxmlformats.org/officeDocument/2006/relationships/image" Target="../media/image3.png"/><Relationship Id="rId3" Type="http://schemas.openxmlformats.org/officeDocument/2006/relationships/image" Target="../media/image1.jpeg"/><Relationship Id="rId2" Type="http://schemas.openxmlformats.org/officeDocument/2006/relationships/slideLayout" Target="../slideLayouts/slideLayout3.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slideLayout" Target="../slideLayouts/slideLayout11.xml"/><Relationship Id="rId7" Type="http://schemas.openxmlformats.org/officeDocument/2006/relationships/slideLayout" Target="../slideLayouts/slideLayout10.xml"/><Relationship Id="rId6" Type="http://schemas.openxmlformats.org/officeDocument/2006/relationships/slideLayout" Target="../slideLayouts/slideLayout9.xml"/><Relationship Id="rId5" Type="http://schemas.openxmlformats.org/officeDocument/2006/relationships/slideLayout" Target="../slideLayouts/slideLayout8.xml"/><Relationship Id="rId4" Type="http://schemas.openxmlformats.org/officeDocument/2006/relationships/slideLayout" Target="../slideLayouts/slideLayout7.xml"/><Relationship Id="rId3" Type="http://schemas.openxmlformats.org/officeDocument/2006/relationships/slideLayout" Target="../slideLayouts/slideLayout6.xml"/><Relationship Id="rId25" Type="http://schemas.openxmlformats.org/officeDocument/2006/relationships/theme" Target="../theme/theme3.xml"/><Relationship Id="rId24" Type="http://schemas.openxmlformats.org/officeDocument/2006/relationships/tags" Target="../tags/tag148.xml"/><Relationship Id="rId23" Type="http://schemas.openxmlformats.org/officeDocument/2006/relationships/tags" Target="../tags/tag147.xml"/><Relationship Id="rId22" Type="http://schemas.openxmlformats.org/officeDocument/2006/relationships/tags" Target="../tags/tag146.xml"/><Relationship Id="rId21" Type="http://schemas.openxmlformats.org/officeDocument/2006/relationships/tags" Target="../tags/tag145.xml"/><Relationship Id="rId20" Type="http://schemas.openxmlformats.org/officeDocument/2006/relationships/tags" Target="../tags/tag144.xml"/><Relationship Id="rId2" Type="http://schemas.openxmlformats.org/officeDocument/2006/relationships/slideLayout" Target="../slideLayouts/slideLayout5.xml"/><Relationship Id="rId19" Type="http://schemas.openxmlformats.org/officeDocument/2006/relationships/tags" Target="../tags/tag143.xml"/><Relationship Id="rId18" Type="http://schemas.openxmlformats.org/officeDocument/2006/relationships/slideLayout" Target="../slideLayouts/slideLayout21.xml"/><Relationship Id="rId17" Type="http://schemas.openxmlformats.org/officeDocument/2006/relationships/slideLayout" Target="../slideLayouts/slideLayout20.xml"/><Relationship Id="rId16" Type="http://schemas.openxmlformats.org/officeDocument/2006/relationships/slideLayout" Target="../slideLayouts/slideLayout19.xml"/><Relationship Id="rId15" Type="http://schemas.openxmlformats.org/officeDocument/2006/relationships/slideLayout" Target="../slideLayouts/slideLayout18.xml"/><Relationship Id="rId14" Type="http://schemas.openxmlformats.org/officeDocument/2006/relationships/slideLayout" Target="../slideLayouts/slideLayout17.xml"/><Relationship Id="rId13" Type="http://schemas.openxmlformats.org/officeDocument/2006/relationships/slideLayout" Target="../slideLayouts/slideLayout16.xml"/><Relationship Id="rId12" Type="http://schemas.openxmlformats.org/officeDocument/2006/relationships/slideLayout" Target="../slideLayouts/slideLayout15.xml"/><Relationship Id="rId11" Type="http://schemas.openxmlformats.org/officeDocument/2006/relationships/slideLayout" Target="../slideLayouts/slideLayout14.xml"/><Relationship Id="rId10" Type="http://schemas.openxmlformats.org/officeDocument/2006/relationships/slideLayout" Target="../slideLayouts/slideLayout13.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图片 5"/>
          <p:cNvPicPr>
            <a:picLocks noChangeAspect="1" noChangeArrowheads="1"/>
          </p:cNvPicPr>
          <p:nvPr userDrawn="1"/>
        </p:nvPicPr>
        <p:blipFill>
          <a:blip r:embed="rId3"/>
          <a:srcRect/>
          <a:stretch>
            <a:fillRect/>
          </a:stretch>
        </p:blipFill>
        <p:spPr bwMode="auto">
          <a:xfrm>
            <a:off x="0" y="70339"/>
            <a:ext cx="8353530" cy="5273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p:cNvSpPr>
            <a:spLocks noGrp="1"/>
          </p:cNvSpPr>
          <p:nvPr>
            <p:ph type="sldNum" sz="quarter" idx="4"/>
          </p:nvPr>
        </p:nvSpPr>
        <p:spPr>
          <a:xfrm>
            <a:off x="8555355" y="6336841"/>
            <a:ext cx="2743200" cy="365125"/>
          </a:xfrm>
          <a:prstGeom prst="rect">
            <a:avLst/>
          </a:prstGeom>
        </p:spPr>
        <p:txBody>
          <a:bodyPr vert="horz" lIns="91440" tIns="45720" rIns="91440" bIns="45720" rtlCol="0" anchor="ctr"/>
          <a:lstStyle>
            <a:lvl1pPr algn="r">
              <a:defRPr sz="1200">
                <a:solidFill>
                  <a:schemeClr val="tx1"/>
                </a:solidFill>
              </a:defRPr>
            </a:lvl1pPr>
          </a:lstStyle>
          <a:p>
            <a:fld id="{7D9BB5D0-35E4-459D-AEF3-FE4D7C45CC19}" type="slidenum">
              <a:rPr lang="zh-CN" altLang="en-US" smtClean="0"/>
            </a:fld>
            <a:endParaRPr lang="zh-CN" altLang="en-US" dirty="0"/>
          </a:p>
        </p:txBody>
      </p:sp>
      <p:sp>
        <p:nvSpPr>
          <p:cNvPr id="7" name="矩形 6"/>
          <p:cNvSpPr/>
          <p:nvPr userDrawn="1"/>
        </p:nvSpPr>
        <p:spPr>
          <a:xfrm>
            <a:off x="6924040" y="6383799"/>
            <a:ext cx="4168140" cy="306705"/>
          </a:xfrm>
          <a:prstGeom prst="rect">
            <a:avLst/>
          </a:prstGeom>
          <a:noFill/>
          <a:ln>
            <a:noFill/>
          </a:ln>
        </p:spPr>
        <p:txBody>
          <a:bodyPr wrap="square" rtlCol="0" anchor="t">
            <a:spAutoFit/>
          </a:bodyPr>
          <a:lstStyle/>
          <a:p>
            <a:pPr algn="r"/>
            <a:r>
              <a:rPr lang="zh-CN" altLang="en-US" sz="1400" b="1" dirty="0">
                <a:solidFill>
                  <a:schemeClr val="accent1"/>
                </a:solidFill>
                <a:effectLst>
                  <a:outerShdw blurRad="38100" dist="25400" dir="5400000" algn="ctr" rotWithShape="0">
                    <a:srgbClr val="6E747A">
                      <a:alpha val="43000"/>
                    </a:srgbClr>
                  </a:outerShdw>
                </a:effectLst>
              </a:rPr>
              <a:t>部门或项目组名称</a:t>
            </a:r>
            <a:endParaRPr lang="zh-CN" altLang="en-US" sz="1400" b="1" dirty="0">
              <a:solidFill>
                <a:schemeClr val="accent1"/>
              </a:solidFill>
              <a:effectLst>
                <a:outerShdw blurRad="38100" dist="25400" dir="5400000" algn="ctr" rotWithShape="0">
                  <a:srgbClr val="6E747A">
                    <a:alpha val="43000"/>
                  </a:srgbClr>
                </a:outerShdw>
              </a:effectLst>
            </a:endParaRPr>
          </a:p>
        </p:txBody>
      </p:sp>
      <p:pic>
        <p:nvPicPr>
          <p:cNvPr id="4" name="图片 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049347" y="336348"/>
            <a:ext cx="1785090" cy="46095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标题占位符 1"/>
          <p:cNvSpPr>
            <a:spLocks noGrp="1"/>
          </p:cNvSpPr>
          <p:nvPr>
            <p:ph type="title"/>
          </p:nvPr>
        </p:nvSpPr>
        <p:spPr>
          <a:xfrm>
            <a:off x="507879" y="358803"/>
            <a:ext cx="7661997" cy="428241"/>
          </a:xfrm>
          <a:prstGeom prst="rect">
            <a:avLst/>
          </a:prstGeom>
        </p:spPr>
        <p:txBody>
          <a:bodyPr vert="horz" lIns="91440" tIns="45720" rIns="91440" bIns="45720" rtlCol="0" anchor="ctr">
            <a:noAutofit/>
          </a:bodyPr>
          <a:lstStyle/>
          <a:p>
            <a:r>
              <a:rPr lang="zh-CN" altLang="en-US" dirty="0"/>
              <a:t>标题字体</a:t>
            </a:r>
            <a:r>
              <a:rPr lang="en-US" altLang="zh-CN" dirty="0"/>
              <a:t>24</a:t>
            </a:r>
            <a:r>
              <a:rPr lang="zh-CN" altLang="en-US" dirty="0"/>
              <a:t>磅加粗</a:t>
            </a:r>
            <a:endParaRPr lang="zh-CN" altLang="en-US" dirty="0"/>
          </a:p>
        </p:txBody>
      </p:sp>
      <p:sp>
        <p:nvSpPr>
          <p:cNvPr id="7" name="矩形 6"/>
          <p:cNvSpPr/>
          <p:nvPr userDrawn="1"/>
        </p:nvSpPr>
        <p:spPr>
          <a:xfrm>
            <a:off x="75879" y="355044"/>
            <a:ext cx="432000" cy="432000"/>
          </a:xfrm>
          <a:prstGeom prst="rect">
            <a:avLst/>
          </a:prstGeom>
          <a:solidFill>
            <a:srgbClr val="217F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rgbClr val="1D7A87"/>
              </a:solidFill>
              <a:latin typeface="微软雅黑" panose="020B0503020204020204" charset="-122"/>
              <a:ea typeface="微软雅黑" panose="020B0503020204020204" charset="-122"/>
            </a:endParaRPr>
          </a:p>
        </p:txBody>
      </p:sp>
      <p:cxnSp>
        <p:nvCxnSpPr>
          <p:cNvPr id="8" name="直接连接符 7"/>
          <p:cNvCxnSpPr/>
          <p:nvPr userDrawn="1"/>
        </p:nvCxnSpPr>
        <p:spPr>
          <a:xfrm>
            <a:off x="507879" y="787044"/>
            <a:ext cx="4486641" cy="0"/>
          </a:xfrm>
          <a:prstGeom prst="line">
            <a:avLst/>
          </a:prstGeom>
          <a:noFill/>
          <a:ln w="12700" cap="flat" cmpd="sng" algn="ctr">
            <a:solidFill>
              <a:srgbClr val="2286A5"/>
            </a:solidFill>
            <a:prstDash val="solid"/>
            <a:miter lim="800000"/>
          </a:ln>
          <a:effectLst/>
        </p:spPr>
      </p:cxnSp>
      <p:sp>
        <p:nvSpPr>
          <p:cNvPr id="11" name="内容占位符 3"/>
          <p:cNvSpPr txBox="1"/>
          <p:nvPr userDrawn="1"/>
        </p:nvSpPr>
        <p:spPr>
          <a:xfrm>
            <a:off x="508000" y="1035050"/>
            <a:ext cx="11120438" cy="5132388"/>
          </a:xfrm>
          <a:prstGeom prst="rect">
            <a:avLst/>
          </a:prstGeom>
        </p:spPr>
        <p:txBody>
          <a:bodyPr/>
          <a:lstStyle>
            <a:lvl1pPr marL="342900" indent="-342900" algn="l" defTabSz="914400" rtl="0" eaLnBrk="1" latinLnBrk="0" hangingPunct="1">
              <a:lnSpc>
                <a:spcPct val="90000"/>
              </a:lnSpc>
              <a:spcBef>
                <a:spcPts val="1000"/>
              </a:spcBef>
              <a:buFont typeface="Arial" panose="020B0604020202020204" pitchFamily="34" charset="0"/>
              <a:buChar char="•"/>
              <a:defRPr sz="2000" kern="1200" baseline="0">
                <a:solidFill>
                  <a:schemeClr val="tx1"/>
                </a:solidFill>
                <a:latin typeface="Arial" panose="020B0604020202020204" pitchFamily="34" charset="0"/>
                <a:ea typeface="微软雅黑" panose="020B0503020204020204" charset="-122"/>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rial" panose="020B0604020202020204" pitchFamily="34" charset="0"/>
                <a:ea typeface="微软雅黑" panose="020B050302020402020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baseline="0">
                <a:solidFill>
                  <a:schemeClr val="tx1"/>
                </a:solidFill>
                <a:latin typeface="Arial" panose="020B0604020202020204" pitchFamily="34" charset="0"/>
                <a:ea typeface="微软雅黑" panose="020B0503020204020204" charset="-122"/>
                <a:cs typeface="+mn-cs"/>
              </a:defRPr>
            </a:lvl3pPr>
            <a:lvl4pPr marL="1714500" indent="-342900" algn="l" defTabSz="914400" rtl="0" eaLnBrk="1" latinLnBrk="0" hangingPunct="1">
              <a:lnSpc>
                <a:spcPct val="90000"/>
              </a:lnSpc>
              <a:spcBef>
                <a:spcPts val="500"/>
              </a:spcBef>
              <a:buFont typeface="Arial" panose="020B0604020202020204" pitchFamily="34" charset="0"/>
              <a:buChar char="•"/>
              <a:defRPr sz="1400" kern="1200" baseline="0">
                <a:solidFill>
                  <a:schemeClr val="tx1"/>
                </a:solidFill>
                <a:latin typeface="Arial" panose="020B0604020202020204" pitchFamily="34" charset="0"/>
                <a:ea typeface="微软雅黑" panose="020B0503020204020204" charset="-122"/>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baseline="0">
                <a:solidFill>
                  <a:schemeClr val="tx1"/>
                </a:solidFill>
                <a:latin typeface="Arial" panose="020B0604020202020204" pitchFamily="34" charset="0"/>
                <a:ea typeface="微软雅黑" panose="020B0503020204020204" charset="-122"/>
                <a:cs typeface="+mn-cs"/>
              </a:defRPr>
            </a:lvl5pPr>
            <a:lvl6pPr marL="22860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altLang="zh-CN"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fld>
            <a:endParaRPr lang="zh-CN" altLang="en-US"/>
          </a:p>
        </p:txBody>
      </p:sp>
      <p:sp>
        <p:nvSpPr>
          <p:cNvPr id="5" name="矩形 4"/>
          <p:cNvSpPr/>
          <p:nvPr userDrawn="1"/>
        </p:nvSpPr>
        <p:spPr>
          <a:xfrm>
            <a:off x="6924040" y="6392673"/>
            <a:ext cx="4168140" cy="306705"/>
          </a:xfrm>
          <a:prstGeom prst="rect">
            <a:avLst/>
          </a:prstGeom>
          <a:noFill/>
          <a:ln>
            <a:noFill/>
          </a:ln>
        </p:spPr>
        <p:txBody>
          <a:bodyPr wrap="square" rtlCol="0" anchor="t">
            <a:spAutoFit/>
          </a:bodyPr>
          <a:lstStyle/>
          <a:p>
            <a:pPr algn="r"/>
            <a:r>
              <a:rPr lang="zh-CN" altLang="en-US" sz="1400" b="1" dirty="0">
                <a:solidFill>
                  <a:schemeClr val="accent1"/>
                </a:solidFill>
                <a:effectLst>
                  <a:outerShdw blurRad="38100" dist="25400" dir="5400000" algn="ctr" rotWithShape="0">
                    <a:srgbClr val="6E747A">
                      <a:alpha val="43000"/>
                    </a:srgbClr>
                  </a:outerShdw>
                </a:effectLst>
              </a:rPr>
              <a:t>部门或项目组名称</a:t>
            </a:r>
            <a:endParaRPr lang="zh-CN" altLang="en-US" sz="1400" b="1" dirty="0">
              <a:solidFill>
                <a:schemeClr val="accent1"/>
              </a:solidFill>
              <a:effectLst>
                <a:outerShdw blurRad="38100" dist="25400" dir="5400000" algn="ctr" rotWithShape="0">
                  <a:srgbClr val="6E747A">
                    <a:alpha val="43000"/>
                  </a:srgbClr>
                </a:outerShdw>
              </a:effectLst>
            </a:endParaRPr>
          </a:p>
        </p:txBody>
      </p:sp>
      <p:pic>
        <p:nvPicPr>
          <p:cNvPr id="14" name="图片 1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049347" y="336348"/>
            <a:ext cx="1785090" cy="460955"/>
          </a:xfrm>
          <a:prstGeom prst="rect">
            <a:avLst/>
          </a:prstGeom>
        </p:spPr>
      </p:pic>
    </p:spTree>
  </p:cSld>
  <p:clrMap bg1="lt1" tx1="dk1" bg2="lt2" tx2="dk2" accent1="accent1" accent2="accent2" accent3="accent3" accent4="accent4" accent5="accent5" accent6="accent6" hlink="hlink" folHlink="folHlink"/>
  <p:sldLayoutIdLst>
    <p:sldLayoutId id="2147483651" r:id="rId1"/>
    <p:sldLayoutId id="2147483652" r:id="rId2"/>
  </p:sldLayoutIdLst>
  <p:hf hdr="0" ftr="0" dt="0"/>
  <p:txStyles>
    <p:title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p:titleStyle>
    <p:bodyStyle>
      <a:lvl1pPr marL="342900" indent="-342900" algn="l" defTabSz="914400" rtl="0" eaLnBrk="1" latinLnBrk="0" hangingPunct="1">
        <a:lnSpc>
          <a:spcPct val="90000"/>
        </a:lnSpc>
        <a:spcBef>
          <a:spcPts val="1000"/>
        </a:spcBef>
        <a:buFont typeface="Arial" panose="020B0604020202020204" pitchFamily="34" charset="0"/>
        <a:buChar char="•"/>
        <a:defRPr sz="2000" kern="1200" baseline="0">
          <a:solidFill>
            <a:schemeClr val="tx1"/>
          </a:solidFill>
          <a:latin typeface="Arial" panose="020B0604020202020204" pitchFamily="34" charset="0"/>
          <a:ea typeface="微软雅黑" panose="020B0503020204020204" charset="-122"/>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rial" panose="020B0604020202020204" pitchFamily="34" charset="0"/>
          <a:ea typeface="微软雅黑" panose="020B050302020402020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baseline="0">
          <a:solidFill>
            <a:schemeClr val="tx1"/>
          </a:solidFill>
          <a:latin typeface="Arial" panose="020B0604020202020204" pitchFamily="34" charset="0"/>
          <a:ea typeface="微软雅黑" panose="020B0503020204020204" charset="-122"/>
          <a:cs typeface="+mn-cs"/>
        </a:defRPr>
      </a:lvl3pPr>
      <a:lvl4pPr marL="1371600" indent="0" algn="l" defTabSz="914400" rtl="0" eaLnBrk="1" latinLnBrk="0" hangingPunct="1">
        <a:lnSpc>
          <a:spcPct val="90000"/>
        </a:lnSpc>
        <a:spcBef>
          <a:spcPts val="500"/>
        </a:spcBef>
        <a:buFont typeface="Arial" panose="020B0604020202020204" pitchFamily="34" charset="0"/>
        <a:buNone/>
        <a:defRPr sz="2000" kern="1200" baseline="0">
          <a:solidFill>
            <a:schemeClr val="tx1"/>
          </a:solidFill>
          <a:latin typeface="Arial" panose="020B0604020202020204" pitchFamily="34" charset="0"/>
          <a:ea typeface="微软雅黑" panose="020B0503020204020204" charset="-122"/>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baseline="0">
          <a:solidFill>
            <a:schemeClr val="tx1"/>
          </a:solidFill>
          <a:latin typeface="Arial" panose="020B0604020202020204" pitchFamily="34" charset="0"/>
          <a:ea typeface="微软雅黑" panose="020B0503020204020204" charset="-122"/>
          <a:cs typeface="+mn-cs"/>
        </a:defRPr>
      </a:lvl5pPr>
      <a:lvl6pPr marL="22860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90000" tIns="46800" rIns="90000" bIns="46800" rtlCol="0" anchor="t"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latin typeface="微软雅黑" panose="020B0503020204020204" charset="-122"/>
                <a:ea typeface="微软雅黑" panose="020B0503020204020204" charset="-122"/>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KSO_TEMPLATE" hidden="1"/>
          <p:cNvSpPr/>
          <p:nvPr>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 id="2147483667" r:id="rId14"/>
    <p:sldLayoutId id="2147483668" r:id="rId15"/>
    <p:sldLayoutId id="2147483669" r:id="rId16"/>
    <p:sldLayoutId id="2147483670" r:id="rId17"/>
    <p:sldLayoutId id="2147483671" r:id="rId18"/>
  </p:sldLayoutIdLst>
  <p:txStyles>
    <p:titleStyle>
      <a:lvl1pPr algn="l" defTabSz="914400" rtl="0" eaLnBrk="1" fontAlgn="auto" latinLnBrk="0" hangingPunct="1">
        <a:lnSpc>
          <a:spcPct val="120000"/>
        </a:lnSpc>
        <a:spcBef>
          <a:spcPct val="0"/>
        </a:spcBef>
        <a:buNone/>
        <a:defRPr sz="2400" b="1" u="none" strike="noStrike" kern="1200" cap="none" spc="200" normalizeH="0">
          <a:solidFill>
            <a:schemeClr val="tx1">
              <a:lumMod val="75000"/>
              <a:lumOff val="25000"/>
            </a:schemeClr>
          </a:solidFill>
          <a:uFillTx/>
          <a:latin typeface="微软雅黑" panose="020B0503020204020204" charset="-122"/>
          <a:ea typeface="微软雅黑" panose="020B0503020204020204" charset="-122"/>
          <a:cs typeface="+mj-cs"/>
        </a:defRPr>
      </a:lvl1pPr>
    </p:titleStyle>
    <p:bodyStyle>
      <a:lvl1pPr marL="2286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75000"/>
              <a:lumOff val="25000"/>
            </a:schemeClr>
          </a:solidFill>
          <a:uFillTx/>
          <a:latin typeface="微软雅黑" panose="020B0503020204020204" charset="-122"/>
          <a:ea typeface="微软雅黑" panose="020B0503020204020204" charset="-122"/>
          <a:cs typeface="+mn-cs"/>
        </a:defRPr>
      </a:lvl1pPr>
      <a:lvl2pPr marL="685800"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75000"/>
              <a:lumOff val="25000"/>
            </a:schemeClr>
          </a:solidFill>
          <a:uFillTx/>
          <a:latin typeface="微软雅黑" panose="020B0503020204020204" charset="-122"/>
          <a:ea typeface="微软雅黑" panose="020B0503020204020204" charset="-122"/>
          <a:cs typeface="+mn-cs"/>
        </a:defRPr>
      </a:lvl2pPr>
      <a:lvl3pPr marL="11430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75000"/>
              <a:lumOff val="25000"/>
            </a:schemeClr>
          </a:solidFill>
          <a:uFillTx/>
          <a:latin typeface="微软雅黑" panose="020B0503020204020204" charset="-122"/>
          <a:ea typeface="微软雅黑" panose="020B0503020204020204" charset="-122"/>
          <a:cs typeface="+mn-cs"/>
        </a:defRPr>
      </a:lvl3pPr>
      <a:lvl4pPr marL="16002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75000"/>
              <a:lumOff val="25000"/>
            </a:schemeClr>
          </a:solidFill>
          <a:uFillTx/>
          <a:latin typeface="微软雅黑" panose="020B0503020204020204" charset="-122"/>
          <a:ea typeface="微软雅黑" panose="020B0503020204020204" charset="-122"/>
          <a:cs typeface="+mn-cs"/>
        </a:defRPr>
      </a:lvl4pPr>
      <a:lvl5pPr marL="20574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75000"/>
              <a:lumOff val="25000"/>
            </a:schemeClr>
          </a:solidFill>
          <a:uFillTx/>
          <a:latin typeface="微软雅黑" panose="020B0503020204020204" charset="-122"/>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13.jpe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xml"/><Relationship Id="rId2" Type="http://schemas.openxmlformats.org/officeDocument/2006/relationships/image" Target="../media/image15.jpeg"/><Relationship Id="rId1" Type="http://schemas.openxmlformats.org/officeDocument/2006/relationships/image" Target="../media/image14.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7" Type="http://schemas.openxmlformats.org/officeDocument/2006/relationships/notesSlide" Target="../notesSlides/notesSlide14.xml"/><Relationship Id="rId6" Type="http://schemas.openxmlformats.org/officeDocument/2006/relationships/slideLayout" Target="../slideLayouts/slideLayout2.xml"/><Relationship Id="rId5" Type="http://schemas.openxmlformats.org/officeDocument/2006/relationships/image" Target="../media/image20.jpeg"/><Relationship Id="rId4" Type="http://schemas.openxmlformats.org/officeDocument/2006/relationships/image" Target="../media/image19.jpeg"/><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image" Target="../media/image16.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2.xml"/><Relationship Id="rId2" Type="http://schemas.openxmlformats.org/officeDocument/2006/relationships/image" Target="../media/image22.jpeg"/><Relationship Id="rId1" Type="http://schemas.openxmlformats.org/officeDocument/2006/relationships/image" Target="../media/image21.jpe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image" Target="../media/image23.jpeg"/></Relationships>
</file>

<file path=ppt/slides/_rels/slide2.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6" Type="http://schemas.openxmlformats.org/officeDocument/2006/relationships/notesSlide" Target="../notesSlides/notesSlide20.xml"/><Relationship Id="rId5" Type="http://schemas.openxmlformats.org/officeDocument/2006/relationships/slideLayout" Target="../slideLayouts/slideLayout2.xml"/><Relationship Id="rId4" Type="http://schemas.openxmlformats.org/officeDocument/2006/relationships/image" Target="../media/image27.png"/><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image" Target="../media/image24.png"/></Relationships>
</file>

<file path=ppt/slides/_rels/slide22.xml.rels><?xml version="1.0" encoding="UTF-8" standalone="yes"?>
<Relationships xmlns="http://schemas.openxmlformats.org/package/2006/relationships"><Relationship Id="rId7" Type="http://schemas.openxmlformats.org/officeDocument/2006/relationships/notesSlide" Target="../notesSlides/notesSlide21.xml"/><Relationship Id="rId6" Type="http://schemas.openxmlformats.org/officeDocument/2006/relationships/slideLayout" Target="../slideLayouts/slideLayout2.xml"/><Relationship Id="rId5" Type="http://schemas.microsoft.com/office/2007/relationships/diagramDrawing" Target="../diagrams/drawing3.xml"/><Relationship Id="rId4" Type="http://schemas.openxmlformats.org/officeDocument/2006/relationships/diagramColors" Target="../diagrams/colors3.xml"/><Relationship Id="rId3" Type="http://schemas.openxmlformats.org/officeDocument/2006/relationships/diagramQuickStyle" Target="../diagrams/quickStyle3.xml"/><Relationship Id="rId2" Type="http://schemas.openxmlformats.org/officeDocument/2006/relationships/diagramLayout" Target="../diagrams/layout3.xml"/><Relationship Id="rId1" Type="http://schemas.openxmlformats.org/officeDocument/2006/relationships/diagramData" Target="../diagrams/data3.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8.jpe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9.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0.jpe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223.xml"/><Relationship Id="rId1" Type="http://schemas.openxmlformats.org/officeDocument/2006/relationships/tags" Target="../tags/tag222.xml"/></Relationships>
</file>

<file path=ppt/slides/_rels/slide3.xml.rels><?xml version="1.0" encoding="UTF-8" standalone="yes"?>
<Relationships xmlns="http://schemas.openxmlformats.org/package/2006/relationships"><Relationship Id="rId8" Type="http://schemas.openxmlformats.org/officeDocument/2006/relationships/notesSlide" Target="../notesSlides/notesSlide2.xml"/><Relationship Id="rId7" Type="http://schemas.openxmlformats.org/officeDocument/2006/relationships/slideLayout" Target="../slideLayouts/slideLayout2.xml"/><Relationship Id="rId6" Type="http://schemas.openxmlformats.org/officeDocument/2006/relationships/image" Target="../media/image7.jpeg"/><Relationship Id="rId5" Type="http://schemas.microsoft.com/office/2007/relationships/diagramDrawing" Target="../diagrams/drawing2.xml"/><Relationship Id="rId4" Type="http://schemas.openxmlformats.org/officeDocument/2006/relationships/diagramColors" Target="../diagrams/colors2.xml"/><Relationship Id="rId3" Type="http://schemas.openxmlformats.org/officeDocument/2006/relationships/diagramQuickStyle" Target="../diagrams/quickStyle2.xml"/><Relationship Id="rId2" Type="http://schemas.openxmlformats.org/officeDocument/2006/relationships/diagramLayout" Target="../diagrams/layout2.xml"/><Relationship Id="rId1" Type="http://schemas.openxmlformats.org/officeDocument/2006/relationships/diagramData" Target="../diagrams/data2.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tags" Target="../tags/tag149.xml"/><Relationship Id="rId1" Type="http://schemas.openxmlformats.org/officeDocument/2006/relationships/image" Target="../media/image8.png"/></Relationships>
</file>

<file path=ppt/slides/_rels/slide5.xml.rels><?xml version="1.0" encoding="UTF-8" standalone="yes"?>
<Relationships xmlns="http://schemas.openxmlformats.org/package/2006/relationships"><Relationship Id="rId9" Type="http://schemas.openxmlformats.org/officeDocument/2006/relationships/tags" Target="../tags/tag158.xml"/><Relationship Id="rId8" Type="http://schemas.openxmlformats.org/officeDocument/2006/relationships/tags" Target="../tags/tag157.xml"/><Relationship Id="rId7" Type="http://schemas.openxmlformats.org/officeDocument/2006/relationships/tags" Target="../tags/tag156.xml"/><Relationship Id="rId6" Type="http://schemas.openxmlformats.org/officeDocument/2006/relationships/tags" Target="../tags/tag155.xml"/><Relationship Id="rId5" Type="http://schemas.openxmlformats.org/officeDocument/2006/relationships/tags" Target="../tags/tag154.xml"/><Relationship Id="rId4" Type="http://schemas.openxmlformats.org/officeDocument/2006/relationships/tags" Target="../tags/tag153.xml"/><Relationship Id="rId3" Type="http://schemas.openxmlformats.org/officeDocument/2006/relationships/tags" Target="../tags/tag152.xml"/><Relationship Id="rId26" Type="http://schemas.openxmlformats.org/officeDocument/2006/relationships/notesSlide" Target="../notesSlides/notesSlide4.xml"/><Relationship Id="rId25" Type="http://schemas.openxmlformats.org/officeDocument/2006/relationships/slideLayout" Target="../slideLayouts/slideLayout2.xml"/><Relationship Id="rId24" Type="http://schemas.openxmlformats.org/officeDocument/2006/relationships/tags" Target="../tags/tag173.xml"/><Relationship Id="rId23" Type="http://schemas.openxmlformats.org/officeDocument/2006/relationships/tags" Target="../tags/tag172.xml"/><Relationship Id="rId22" Type="http://schemas.openxmlformats.org/officeDocument/2006/relationships/tags" Target="../tags/tag171.xml"/><Relationship Id="rId21" Type="http://schemas.openxmlformats.org/officeDocument/2006/relationships/tags" Target="../tags/tag170.xml"/><Relationship Id="rId20" Type="http://schemas.openxmlformats.org/officeDocument/2006/relationships/tags" Target="../tags/tag169.xml"/><Relationship Id="rId2" Type="http://schemas.openxmlformats.org/officeDocument/2006/relationships/tags" Target="../tags/tag151.xml"/><Relationship Id="rId19" Type="http://schemas.openxmlformats.org/officeDocument/2006/relationships/tags" Target="../tags/tag168.xml"/><Relationship Id="rId18" Type="http://schemas.openxmlformats.org/officeDocument/2006/relationships/tags" Target="../tags/tag167.xml"/><Relationship Id="rId17" Type="http://schemas.openxmlformats.org/officeDocument/2006/relationships/tags" Target="../tags/tag166.xml"/><Relationship Id="rId16" Type="http://schemas.openxmlformats.org/officeDocument/2006/relationships/tags" Target="../tags/tag165.xml"/><Relationship Id="rId15" Type="http://schemas.openxmlformats.org/officeDocument/2006/relationships/tags" Target="../tags/tag164.xml"/><Relationship Id="rId14" Type="http://schemas.openxmlformats.org/officeDocument/2006/relationships/tags" Target="../tags/tag163.xml"/><Relationship Id="rId13" Type="http://schemas.openxmlformats.org/officeDocument/2006/relationships/tags" Target="../tags/tag162.xml"/><Relationship Id="rId12" Type="http://schemas.openxmlformats.org/officeDocument/2006/relationships/tags" Target="../tags/tag161.xml"/><Relationship Id="rId11" Type="http://schemas.openxmlformats.org/officeDocument/2006/relationships/tags" Target="../tags/tag160.xml"/><Relationship Id="rId10" Type="http://schemas.openxmlformats.org/officeDocument/2006/relationships/tags" Target="../tags/tag159.xml"/><Relationship Id="rId1" Type="http://schemas.openxmlformats.org/officeDocument/2006/relationships/tags" Target="../tags/tag150.xml"/></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10.jpeg"/><Relationship Id="rId1" Type="http://schemas.openxmlformats.org/officeDocument/2006/relationships/image" Target="../media/image9.jpeg"/></Relationships>
</file>

<file path=ppt/slides/_rels/slide7.xml.rels><?xml version="1.0" encoding="UTF-8" standalone="yes"?>
<Relationships xmlns="http://schemas.openxmlformats.org/package/2006/relationships"><Relationship Id="rId9" Type="http://schemas.openxmlformats.org/officeDocument/2006/relationships/tags" Target="../tags/tag182.xml"/><Relationship Id="rId8" Type="http://schemas.openxmlformats.org/officeDocument/2006/relationships/tags" Target="../tags/tag181.xml"/><Relationship Id="rId7" Type="http://schemas.openxmlformats.org/officeDocument/2006/relationships/tags" Target="../tags/tag180.xml"/><Relationship Id="rId6" Type="http://schemas.openxmlformats.org/officeDocument/2006/relationships/tags" Target="../tags/tag179.xml"/><Relationship Id="rId5" Type="http://schemas.openxmlformats.org/officeDocument/2006/relationships/tags" Target="../tags/tag178.xml"/><Relationship Id="rId4" Type="http://schemas.openxmlformats.org/officeDocument/2006/relationships/tags" Target="../tags/tag177.xml"/><Relationship Id="rId3" Type="http://schemas.openxmlformats.org/officeDocument/2006/relationships/tags" Target="../tags/tag176.xml"/><Relationship Id="rId26" Type="http://schemas.openxmlformats.org/officeDocument/2006/relationships/notesSlide" Target="../notesSlides/notesSlide6.xml"/><Relationship Id="rId25" Type="http://schemas.openxmlformats.org/officeDocument/2006/relationships/slideLayout" Target="../slideLayouts/slideLayout2.xml"/><Relationship Id="rId24" Type="http://schemas.openxmlformats.org/officeDocument/2006/relationships/tags" Target="../tags/tag197.xml"/><Relationship Id="rId23" Type="http://schemas.openxmlformats.org/officeDocument/2006/relationships/tags" Target="../tags/tag196.xml"/><Relationship Id="rId22" Type="http://schemas.openxmlformats.org/officeDocument/2006/relationships/tags" Target="../tags/tag195.xml"/><Relationship Id="rId21" Type="http://schemas.openxmlformats.org/officeDocument/2006/relationships/tags" Target="../tags/tag194.xml"/><Relationship Id="rId20" Type="http://schemas.openxmlformats.org/officeDocument/2006/relationships/tags" Target="../tags/tag193.xml"/><Relationship Id="rId2" Type="http://schemas.openxmlformats.org/officeDocument/2006/relationships/tags" Target="../tags/tag175.xml"/><Relationship Id="rId19" Type="http://schemas.openxmlformats.org/officeDocument/2006/relationships/tags" Target="../tags/tag192.xml"/><Relationship Id="rId18" Type="http://schemas.openxmlformats.org/officeDocument/2006/relationships/tags" Target="../tags/tag191.xml"/><Relationship Id="rId17" Type="http://schemas.openxmlformats.org/officeDocument/2006/relationships/tags" Target="../tags/tag190.xml"/><Relationship Id="rId16" Type="http://schemas.openxmlformats.org/officeDocument/2006/relationships/tags" Target="../tags/tag189.xml"/><Relationship Id="rId15" Type="http://schemas.openxmlformats.org/officeDocument/2006/relationships/tags" Target="../tags/tag188.xml"/><Relationship Id="rId14" Type="http://schemas.openxmlformats.org/officeDocument/2006/relationships/tags" Target="../tags/tag187.xml"/><Relationship Id="rId13" Type="http://schemas.openxmlformats.org/officeDocument/2006/relationships/tags" Target="../tags/tag186.xml"/><Relationship Id="rId12" Type="http://schemas.openxmlformats.org/officeDocument/2006/relationships/tags" Target="../tags/tag185.xml"/><Relationship Id="rId11" Type="http://schemas.openxmlformats.org/officeDocument/2006/relationships/tags" Target="../tags/tag184.xml"/><Relationship Id="rId10" Type="http://schemas.openxmlformats.org/officeDocument/2006/relationships/tags" Target="../tags/tag183.xml"/><Relationship Id="rId1" Type="http://schemas.openxmlformats.org/officeDocument/2006/relationships/tags" Target="../tags/tag174.xml"/></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2.xml"/><Relationship Id="rId2" Type="http://schemas.openxmlformats.org/officeDocument/2006/relationships/image" Target="../media/image12.jpeg"/><Relationship Id="rId1" Type="http://schemas.openxmlformats.org/officeDocument/2006/relationships/image" Target="../media/image11.jpeg"/></Relationships>
</file>

<file path=ppt/slides/_rels/slide9.xml.rels><?xml version="1.0" encoding="UTF-8" standalone="yes"?>
<Relationships xmlns="http://schemas.openxmlformats.org/package/2006/relationships"><Relationship Id="rId9" Type="http://schemas.openxmlformats.org/officeDocument/2006/relationships/tags" Target="../tags/tag206.xml"/><Relationship Id="rId8" Type="http://schemas.openxmlformats.org/officeDocument/2006/relationships/tags" Target="../tags/tag205.xml"/><Relationship Id="rId7" Type="http://schemas.openxmlformats.org/officeDocument/2006/relationships/tags" Target="../tags/tag204.xml"/><Relationship Id="rId6" Type="http://schemas.openxmlformats.org/officeDocument/2006/relationships/tags" Target="../tags/tag203.xml"/><Relationship Id="rId5" Type="http://schemas.openxmlformats.org/officeDocument/2006/relationships/tags" Target="../tags/tag202.xml"/><Relationship Id="rId4" Type="http://schemas.openxmlformats.org/officeDocument/2006/relationships/tags" Target="../tags/tag201.xml"/><Relationship Id="rId3" Type="http://schemas.openxmlformats.org/officeDocument/2006/relationships/tags" Target="../tags/tag200.xml"/><Relationship Id="rId26" Type="http://schemas.openxmlformats.org/officeDocument/2006/relationships/notesSlide" Target="../notesSlides/notesSlide8.xml"/><Relationship Id="rId25" Type="http://schemas.openxmlformats.org/officeDocument/2006/relationships/slideLayout" Target="../slideLayouts/slideLayout2.xml"/><Relationship Id="rId24" Type="http://schemas.openxmlformats.org/officeDocument/2006/relationships/tags" Target="../tags/tag221.xml"/><Relationship Id="rId23" Type="http://schemas.openxmlformats.org/officeDocument/2006/relationships/tags" Target="../tags/tag220.xml"/><Relationship Id="rId22" Type="http://schemas.openxmlformats.org/officeDocument/2006/relationships/tags" Target="../tags/tag219.xml"/><Relationship Id="rId21" Type="http://schemas.openxmlformats.org/officeDocument/2006/relationships/tags" Target="../tags/tag218.xml"/><Relationship Id="rId20" Type="http://schemas.openxmlformats.org/officeDocument/2006/relationships/tags" Target="../tags/tag217.xml"/><Relationship Id="rId2" Type="http://schemas.openxmlformats.org/officeDocument/2006/relationships/tags" Target="../tags/tag199.xml"/><Relationship Id="rId19" Type="http://schemas.openxmlformats.org/officeDocument/2006/relationships/tags" Target="../tags/tag216.xml"/><Relationship Id="rId18" Type="http://schemas.openxmlformats.org/officeDocument/2006/relationships/tags" Target="../tags/tag215.xml"/><Relationship Id="rId17" Type="http://schemas.openxmlformats.org/officeDocument/2006/relationships/tags" Target="../tags/tag214.xml"/><Relationship Id="rId16" Type="http://schemas.openxmlformats.org/officeDocument/2006/relationships/tags" Target="../tags/tag213.xml"/><Relationship Id="rId15" Type="http://schemas.openxmlformats.org/officeDocument/2006/relationships/tags" Target="../tags/tag212.xml"/><Relationship Id="rId14" Type="http://schemas.openxmlformats.org/officeDocument/2006/relationships/tags" Target="../tags/tag211.xml"/><Relationship Id="rId13" Type="http://schemas.openxmlformats.org/officeDocument/2006/relationships/tags" Target="../tags/tag210.xml"/><Relationship Id="rId12" Type="http://schemas.openxmlformats.org/officeDocument/2006/relationships/tags" Target="../tags/tag209.xml"/><Relationship Id="rId11" Type="http://schemas.openxmlformats.org/officeDocument/2006/relationships/tags" Target="../tags/tag208.xml"/><Relationship Id="rId10" Type="http://schemas.openxmlformats.org/officeDocument/2006/relationships/tags" Target="../tags/tag207.xml"/><Relationship Id="rId1" Type="http://schemas.openxmlformats.org/officeDocument/2006/relationships/tags" Target="../tags/tag19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内容占位符 6"/>
          <p:cNvSpPr>
            <a:spLocks noGrp="1"/>
          </p:cNvSpPr>
          <p:nvPr>
            <p:ph sz="quarter" idx="10"/>
          </p:nvPr>
        </p:nvSpPr>
        <p:spPr>
          <a:xfrm>
            <a:off x="1355090" y="1342390"/>
            <a:ext cx="9481820" cy="1052195"/>
          </a:xfrm>
        </p:spPr>
        <p:txBody>
          <a:bodyPr/>
          <a:lstStyle/>
          <a:p>
            <a:r>
              <a:rPr lang="zh-CN" altLang="en-US" dirty="0"/>
              <a:t>定位系统简介</a:t>
            </a:r>
            <a:endParaRPr lang="zh-CN" altLang="en-US" sz="4800" dirty="0"/>
          </a:p>
        </p:txBody>
      </p:sp>
      <p:sp>
        <p:nvSpPr>
          <p:cNvPr id="8" name="内容占位符 7"/>
          <p:cNvSpPr txBox="1"/>
          <p:nvPr>
            <p:ph sz="quarter" idx="11"/>
          </p:nvPr>
        </p:nvSpPr>
        <p:spPr>
          <a:xfrm>
            <a:off x="1583690" y="5491480"/>
            <a:ext cx="9482455" cy="427355"/>
          </a:xfrm>
          <a:prstGeom prst="rect">
            <a:avLst/>
          </a:prstGeom>
        </p:spPr>
        <p:txBody>
          <a:bodyPr vert="horz" wrap="square" lIns="91440" tIns="45720" rIns="91440" bIns="45720" numCol="1" anchor="t">
            <a:noAutofit/>
          </a:bodyPr>
          <a:lstStyle/>
          <a:p>
            <a:pPr marL="0" indent="0" algn="r" defTabSz="914400" eaLnBrk="1" fontAlgn="auto" latinLnBrk="0" hangingPunct="1">
              <a:lnSpc>
                <a:spcPct val="100000"/>
              </a:lnSpc>
              <a:spcBef>
                <a:spcPts val="0"/>
              </a:spcBef>
              <a:spcAft>
                <a:spcPts val="0"/>
              </a:spcAft>
              <a:buFontTx/>
              <a:buNone/>
            </a:pPr>
            <a:r>
              <a:rPr sz="2000" b="0">
                <a:latin typeface="Arial" panose="020B0604020202020204" pitchFamily="34" charset="0"/>
                <a:ea typeface="微软雅黑" panose="020B0503020204020204" charset="-122"/>
                <a:cs typeface="+mn-cs"/>
              </a:rPr>
              <a:t>2019</a:t>
            </a:r>
            <a:r>
              <a:rPr lang="zh-CN" altLang="en-US" sz="2000" b="0">
                <a:latin typeface="Arial" panose="020B0604020202020204" pitchFamily="34" charset="0"/>
                <a:ea typeface="微软雅黑" panose="020B0503020204020204" charset="-122"/>
                <a:cs typeface="+mn-cs"/>
              </a:rPr>
              <a:t>年</a:t>
            </a:r>
            <a:r>
              <a:rPr lang="en-US" altLang="zh-CN" sz="2000" b="0">
                <a:latin typeface="Arial" panose="020B0604020202020204" pitchFamily="34" charset="0"/>
                <a:ea typeface="微软雅黑" panose="020B0503020204020204" charset="-122"/>
                <a:cs typeface="+mn-cs"/>
              </a:rPr>
              <a:t>7</a:t>
            </a:r>
            <a:r>
              <a:rPr lang="zh-CN" altLang="en-US" sz="2000" b="0">
                <a:latin typeface="Arial" panose="020B0604020202020204" pitchFamily="34" charset="0"/>
                <a:ea typeface="微软雅黑" panose="020B0503020204020204" charset="-122"/>
                <a:cs typeface="+mn-cs"/>
              </a:rPr>
              <a:t>月</a:t>
            </a:r>
            <a:r>
              <a:rPr lang="en-US" altLang="zh-CN" sz="2000" b="0">
                <a:latin typeface="Arial" panose="020B0604020202020204" pitchFamily="34" charset="0"/>
                <a:ea typeface="微软雅黑" panose="020B0503020204020204" charset="-122"/>
                <a:cs typeface="+mn-cs"/>
              </a:rPr>
              <a:t>25</a:t>
            </a:r>
            <a:r>
              <a:rPr lang="zh-CN" altLang="en-US" sz="2000" b="0">
                <a:latin typeface="Arial" panose="020B0604020202020204" pitchFamily="34" charset="0"/>
                <a:ea typeface="微软雅黑" panose="020B0503020204020204" charset="-122"/>
                <a:cs typeface="+mn-cs"/>
              </a:rPr>
              <a:t>日</a:t>
            </a:r>
            <a:endParaRPr lang="ko-KR" altLang="en-US" sz="2000" b="0">
              <a:latin typeface="Arial" panose="020B0604020202020204" pitchFamily="34" charset="0"/>
              <a:ea typeface="微软雅黑" panose="020B0503020204020204" charset="-122"/>
              <a:cs typeface="+mn-cs"/>
            </a:endParaRPr>
          </a:p>
        </p:txBody>
      </p:sp>
      <p:sp>
        <p:nvSpPr>
          <p:cNvPr id="10" name="内容占位符 9"/>
          <p:cNvSpPr txBox="1"/>
          <p:nvPr>
            <p:ph sz="quarter" idx="13"/>
          </p:nvPr>
        </p:nvSpPr>
        <p:spPr>
          <a:xfrm>
            <a:off x="1583690" y="4584065"/>
            <a:ext cx="9482455" cy="448310"/>
          </a:xfrm>
          <a:prstGeom prst="rect">
            <a:avLst/>
          </a:prstGeom>
        </p:spPr>
        <p:txBody>
          <a:bodyPr vert="horz" wrap="square" lIns="91440" tIns="45720" rIns="91440" bIns="45720" numCol="1" anchor="t">
            <a:noAutofit/>
          </a:bodyPr>
          <a:lstStyle/>
          <a:p>
            <a:pPr marL="0" indent="0" algn="r" defTabSz="914400" eaLnBrk="1" fontAlgn="auto" latinLnBrk="0" hangingPunct="1">
              <a:lnSpc>
                <a:spcPct val="100000"/>
              </a:lnSpc>
              <a:spcBef>
                <a:spcPts val="0"/>
              </a:spcBef>
              <a:spcAft>
                <a:spcPts val="0"/>
              </a:spcAft>
              <a:buFontTx/>
              <a:buNone/>
            </a:pPr>
            <a:r>
              <a:rPr lang="zh-CN" altLang="en-US" sz="2000" b="0">
                <a:latin typeface="Arial" panose="020B0604020202020204" pitchFamily="34" charset="0"/>
                <a:ea typeface="微软雅黑" panose="020B0503020204020204" charset="-122"/>
                <a:cs typeface="+mn-cs"/>
              </a:rPr>
              <a:t>汇报人：淳帆</a:t>
            </a:r>
            <a:endParaRPr lang="ko-KR" altLang="en-US" sz="2000" b="0">
              <a:latin typeface="Arial" panose="020B0604020202020204" pitchFamily="34" charset="0"/>
              <a:ea typeface="微软雅黑" panose="020B0503020204020204" charset="-122"/>
              <a:cs typeface="+mn-cs"/>
            </a:endParaRPr>
          </a:p>
        </p:txBody>
      </p:sp>
      <p:sp>
        <p:nvSpPr>
          <p:cNvPr id="11" name="内容占位符 10"/>
          <p:cNvSpPr txBox="1"/>
          <p:nvPr>
            <p:ph sz="quarter" idx="14"/>
          </p:nvPr>
        </p:nvSpPr>
        <p:spPr>
          <a:xfrm>
            <a:off x="1583690" y="5031105"/>
            <a:ext cx="9482455" cy="448310"/>
          </a:xfrm>
          <a:prstGeom prst="rect">
            <a:avLst/>
          </a:prstGeom>
        </p:spPr>
        <p:txBody>
          <a:bodyPr vert="horz" wrap="square" lIns="91440" tIns="45720" rIns="91440" bIns="45720" numCol="1" anchor="t">
            <a:noAutofit/>
          </a:bodyPr>
          <a:lstStyle/>
          <a:p>
            <a:pPr marL="0" indent="0" algn="r" defTabSz="914400" eaLnBrk="1" fontAlgn="auto" latinLnBrk="0" hangingPunct="1">
              <a:lnSpc>
                <a:spcPct val="100000"/>
              </a:lnSpc>
              <a:spcBef>
                <a:spcPts val="0"/>
              </a:spcBef>
              <a:spcAft>
                <a:spcPts val="0"/>
              </a:spcAft>
              <a:buFontTx/>
              <a:buNone/>
            </a:pPr>
            <a:r>
              <a:rPr lang="zh-CN" altLang="en-US" sz="2000" b="0">
                <a:latin typeface="Arial" panose="020B0604020202020204" pitchFamily="34" charset="0"/>
                <a:ea typeface="微软雅黑" panose="020B0503020204020204" charset="-122"/>
                <a:cs typeface="+mn-cs"/>
              </a:rPr>
              <a:t>部门：应用技术组</a:t>
            </a:r>
            <a:endParaRPr lang="ko-KR" altLang="en-US" sz="2000" b="0">
              <a:latin typeface="Arial" panose="020B0604020202020204" pitchFamily="34" charset="0"/>
              <a:ea typeface="微软雅黑" panose="020B0503020204020204" charset="-122"/>
              <a:cs typeface="+mn-cs"/>
            </a:endParaRPr>
          </a:p>
        </p:txBody>
      </p:sp>
      <p:sp>
        <p:nvSpPr>
          <p:cNvPr id="12" name="内容占位符 8"/>
          <p:cNvSpPr>
            <a:spLocks noGrp="1"/>
          </p:cNvSpPr>
          <p:nvPr>
            <p:ph sz="quarter" idx="12"/>
          </p:nvPr>
        </p:nvSpPr>
        <p:spPr>
          <a:xfrm>
            <a:off x="1355090" y="2766695"/>
            <a:ext cx="9481820" cy="654050"/>
          </a:xfrm>
        </p:spPr>
        <p:txBody>
          <a:bodyPr/>
          <a:lstStyle/>
          <a:p>
            <a:r>
              <a:rPr lang="zh-CN" altLang="en-US" dirty="0"/>
              <a:t>各种室外室内定位系统串烧火锅大杂烩</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3"/>
          <p:cNvSpPr txBox="1"/>
          <p:nvPr/>
        </p:nvSpPr>
        <p:spPr>
          <a:xfrm>
            <a:off x="636856" y="66868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chemeClr val="tx1"/>
                </a:solidFill>
                <a:latin typeface="Arial" panose="020B0604020202020204" pitchFamily="34" charset="0"/>
                <a:ea typeface="微软雅黑" panose="020B0503020204020204" charset="-122"/>
                <a:cs typeface="+mj-cs"/>
              </a:defRPr>
            </a:lvl1pPr>
          </a:lstStyle>
          <a:p>
            <a:endParaRPr lang="zh-CN" altLang="en-US" dirty="0">
              <a:solidFill>
                <a:srgbClr val="217F9E"/>
              </a:solidFill>
            </a:endParaRPr>
          </a:p>
        </p:txBody>
      </p:sp>
      <p:sp>
        <p:nvSpPr>
          <p:cNvPr id="34" name="圆角矩形 33"/>
          <p:cNvSpPr/>
          <p:nvPr/>
        </p:nvSpPr>
        <p:spPr>
          <a:xfrm>
            <a:off x="419100" y="2348865"/>
            <a:ext cx="5643880" cy="3663315"/>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marL="285750" indent="-285750" algn="l">
              <a:buFont typeface="Wingdings" panose="05000000000000000000" charset="0"/>
              <a:buChar char="l"/>
            </a:pPr>
            <a:r>
              <a:rPr sz="2000">
                <a:solidFill>
                  <a:schemeClr val="tx1"/>
                </a:solidFill>
                <a:latin typeface="微软雅黑" panose="020B0503020204020204" charset="-122"/>
                <a:ea typeface="微软雅黑" panose="020B0503020204020204" charset="-122"/>
                <a:cs typeface="微软雅黑" panose="020B0503020204020204" charset="-122"/>
              </a:rPr>
              <a:t>中国北斗卫星导航系统（BDS）是中国自行研制的全球卫星导航系统，是继GPS、GLONASS之后第三个成熟的卫星导航系统。</a:t>
            </a:r>
            <a:endParaRPr sz="2000">
              <a:solidFill>
                <a:schemeClr val="tx1"/>
              </a:solidFill>
              <a:latin typeface="微软雅黑" panose="020B0503020204020204" charset="-122"/>
              <a:ea typeface="微软雅黑" panose="020B0503020204020204" charset="-122"/>
              <a:cs typeface="微软雅黑" panose="020B0503020204020204" charset="-122"/>
            </a:endParaRPr>
          </a:p>
          <a:p>
            <a:pPr marL="285750" indent="-285750" algn="l">
              <a:buFont typeface="Wingdings" panose="05000000000000000000" charset="0"/>
              <a:buChar char="l"/>
            </a:pPr>
            <a:r>
              <a:rPr lang="en-US" altLang="zh-CN" sz="2000">
                <a:solidFill>
                  <a:schemeClr val="tx1"/>
                </a:solidFill>
                <a:latin typeface="微软雅黑" panose="020B0503020204020204" charset="-122"/>
                <a:ea typeface="微软雅黑" panose="020B0503020204020204" charset="-122"/>
                <a:cs typeface="微软雅黑" panose="020B0503020204020204" charset="-122"/>
              </a:rPr>
              <a:t>北斗卫星导航系统（BDS）和美国GPS、俄罗斯GLONASS、欧盟GALILEO，是联合国卫星导航委员会已认定的供应商</a:t>
            </a:r>
            <a:r>
              <a:rPr lang="zh-CN" altLang="en-US" sz="2000">
                <a:solidFill>
                  <a:schemeClr val="tx1"/>
                </a:solidFill>
                <a:latin typeface="微软雅黑" panose="020B0503020204020204" charset="-122"/>
                <a:ea typeface="微软雅黑" panose="020B0503020204020204" charset="-122"/>
                <a:cs typeface="微软雅黑" panose="020B0503020204020204" charset="-122"/>
              </a:rPr>
              <a:t>。</a:t>
            </a:r>
            <a:endParaRPr lang="en-US" altLang="zh-CN" sz="2000">
              <a:solidFill>
                <a:schemeClr val="tx1"/>
              </a:solidFill>
              <a:latin typeface="微软雅黑" panose="020B0503020204020204" charset="-122"/>
              <a:ea typeface="微软雅黑" panose="020B0503020204020204" charset="-122"/>
              <a:cs typeface="微软雅黑" panose="020B0503020204020204" charset="-122"/>
            </a:endParaRPr>
          </a:p>
          <a:p>
            <a:pPr indent="0" algn="l">
              <a:buFont typeface="Wingdings" panose="05000000000000000000" charset="0"/>
              <a:buNone/>
            </a:pPr>
            <a:endParaRPr sz="20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35" name="圆角矩形 34"/>
          <p:cNvSpPr/>
          <p:nvPr/>
        </p:nvSpPr>
        <p:spPr>
          <a:xfrm>
            <a:off x="419100" y="1096645"/>
            <a:ext cx="1590675" cy="7283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sym typeface="+mn-ea"/>
              </a:rPr>
              <a:t>BDS</a:t>
            </a:r>
            <a:r>
              <a:rPr lang="zh-CN" altLang="en-US" sz="2000" b="1">
                <a:latin typeface="微软雅黑" panose="020B0503020204020204" charset="-122"/>
                <a:ea typeface="微软雅黑" panose="020B0503020204020204" charset="-122"/>
                <a:cs typeface="微软雅黑" panose="020B0503020204020204" charset="-122"/>
              </a:rPr>
              <a:t>的定义</a:t>
            </a:r>
            <a:endParaRPr lang="zh-CN" altLang="en-US" sz="2400" b="1">
              <a:latin typeface="微软雅黑" panose="020B0503020204020204" charset="-122"/>
              <a:ea typeface="微软雅黑" panose="020B0503020204020204" charset="-122"/>
              <a:cs typeface="微软雅黑" panose="020B0503020204020204" charset="-122"/>
            </a:endParaRPr>
          </a:p>
        </p:txBody>
      </p:sp>
      <p:pic>
        <p:nvPicPr>
          <p:cNvPr id="4" name="图片 3" descr="BD"/>
          <p:cNvPicPr>
            <a:picLocks noChangeAspect="1"/>
          </p:cNvPicPr>
          <p:nvPr/>
        </p:nvPicPr>
        <p:blipFill>
          <a:blip r:embed="rId1"/>
          <a:stretch>
            <a:fillRect/>
          </a:stretch>
        </p:blipFill>
        <p:spPr>
          <a:xfrm>
            <a:off x="6413500" y="1357630"/>
            <a:ext cx="5106670" cy="4654550"/>
          </a:xfrm>
          <a:prstGeom prst="rect">
            <a:avLst/>
          </a:prstGeom>
        </p:spPr>
      </p:pic>
      <p:sp>
        <p:nvSpPr>
          <p:cNvPr id="10" name="标题 9"/>
          <p:cNvSpPr>
            <a:spLocks noGrp="1"/>
          </p:cNvSpPr>
          <p:nvPr/>
        </p:nvSpPr>
        <p:spPr>
          <a:xfrm>
            <a:off x="573284" y="3486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altLang="en-US" sz="2400" dirty="0">
                <a:solidFill>
                  <a:srgbClr val="217F9E"/>
                </a:solidFill>
              </a:rPr>
              <a:t>室外定位系统</a:t>
            </a:r>
            <a:r>
              <a:rPr lang="en-US" altLang="zh-CN" sz="2400" dirty="0">
                <a:solidFill>
                  <a:srgbClr val="217F9E"/>
                </a:solidFill>
              </a:rPr>
              <a:t>——</a:t>
            </a:r>
            <a:r>
              <a:rPr lang="en-US">
                <a:latin typeface="微软雅黑" panose="020B0503020204020204" charset="-122"/>
                <a:cs typeface="微软雅黑" panose="020B0503020204020204" charset="-122"/>
                <a:sym typeface="+mn-ea"/>
              </a:rPr>
              <a:t>BDS</a:t>
            </a:r>
            <a:endParaRPr lang="en-US" sz="2400" dirty="0">
              <a:solidFill>
                <a:srgbClr val="217F9E"/>
              </a:solidFill>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燕尾形箭头 47"/>
          <p:cNvSpPr/>
          <p:nvPr/>
        </p:nvSpPr>
        <p:spPr>
          <a:xfrm>
            <a:off x="401320" y="934720"/>
            <a:ext cx="2065020" cy="894715"/>
          </a:xfrm>
          <a:prstGeom prst="notchedRightArrow">
            <a:avLst/>
          </a:prstGeom>
        </p:spPr>
        <p:style>
          <a:lnRef idx="0">
            <a:schemeClr val="accent1"/>
          </a:lnRef>
          <a:fillRef idx="3">
            <a:schemeClr val="accent1"/>
          </a:fillRef>
          <a:effectRef idx="3">
            <a:schemeClr val="accent1"/>
          </a:effectRef>
          <a:fontRef idx="minor">
            <a:schemeClr val="lt1"/>
          </a:fontRef>
        </p:style>
        <p:txBody>
          <a:bodyPr rtlCol="0" anchor="ctr"/>
          <a:p>
            <a:pPr algn="ctr"/>
            <a:r>
              <a:rPr lang="zh-CN" altLang="en-US" sz="2000" b="1">
                <a:latin typeface="微软雅黑" panose="020B0503020204020204" charset="-122"/>
                <a:ea typeface="微软雅黑" panose="020B0503020204020204" charset="-122"/>
                <a:cs typeface="微软雅黑" panose="020B0503020204020204" charset="-122"/>
                <a:sym typeface="+mn-ea"/>
              </a:rPr>
              <a:t>BDS</a:t>
            </a:r>
            <a:r>
              <a:rPr lang="zh-CN" altLang="en-US" sz="2000" b="1">
                <a:latin typeface="微软雅黑" panose="020B0503020204020204" charset="-122"/>
                <a:ea typeface="微软雅黑" panose="020B0503020204020204" charset="-122"/>
                <a:cs typeface="微软雅黑" panose="020B0503020204020204" charset="-122"/>
              </a:rPr>
              <a:t>发展史</a:t>
            </a:r>
            <a:endParaRPr lang="zh-CN" altLang="en-US" sz="2400" b="1">
              <a:latin typeface="微软雅黑" panose="020B0503020204020204" charset="-122"/>
              <a:ea typeface="微软雅黑" panose="020B0503020204020204" charset="-122"/>
              <a:cs typeface="微软雅黑" panose="020B0503020204020204" charset="-122"/>
            </a:endParaRPr>
          </a:p>
        </p:txBody>
      </p:sp>
      <p:pic>
        <p:nvPicPr>
          <p:cNvPr id="3" name="图片 2" descr="beidou"/>
          <p:cNvPicPr>
            <a:picLocks noChangeAspect="1"/>
          </p:cNvPicPr>
          <p:nvPr/>
        </p:nvPicPr>
        <p:blipFill>
          <a:blip r:embed="rId1"/>
          <a:stretch>
            <a:fillRect/>
          </a:stretch>
        </p:blipFill>
        <p:spPr>
          <a:xfrm>
            <a:off x="325755" y="2054860"/>
            <a:ext cx="5327015" cy="4319905"/>
          </a:xfrm>
          <a:prstGeom prst="rect">
            <a:avLst/>
          </a:prstGeom>
        </p:spPr>
      </p:pic>
      <p:sp>
        <p:nvSpPr>
          <p:cNvPr id="17" name="矩形 16"/>
          <p:cNvSpPr/>
          <p:nvPr/>
        </p:nvSpPr>
        <p:spPr>
          <a:xfrm>
            <a:off x="6053455" y="1151890"/>
            <a:ext cx="5329555" cy="5222875"/>
          </a:xfrm>
          <a:prstGeom prst="rect">
            <a:avLst/>
          </a:prstGeom>
        </p:spPr>
        <p:style>
          <a:lnRef idx="1">
            <a:schemeClr val="accent1"/>
          </a:lnRef>
          <a:fillRef idx="2">
            <a:schemeClr val="accent1"/>
          </a:fillRef>
          <a:effectRef idx="1">
            <a:schemeClr val="accent1"/>
          </a:effectRef>
          <a:fontRef idx="minor">
            <a:schemeClr val="dk1"/>
          </a:fontRef>
        </p:style>
        <p:txBody>
          <a:bodyPr rtlCol="0" anchor="ctr"/>
          <a:p>
            <a:pPr algn="ctr"/>
            <a:endParaRPr lang="zh-CN" altLang="en-US"/>
          </a:p>
        </p:txBody>
      </p:sp>
      <p:pic>
        <p:nvPicPr>
          <p:cNvPr id="34" name="图片 33" descr="beidou_road"/>
          <p:cNvPicPr>
            <a:picLocks noChangeAspect="1"/>
          </p:cNvPicPr>
          <p:nvPr/>
        </p:nvPicPr>
        <p:blipFill>
          <a:blip r:embed="rId2"/>
          <a:stretch>
            <a:fillRect/>
          </a:stretch>
        </p:blipFill>
        <p:spPr>
          <a:xfrm>
            <a:off x="6219190" y="1310005"/>
            <a:ext cx="4998720" cy="4907280"/>
          </a:xfrm>
          <a:prstGeom prst="rect">
            <a:avLst/>
          </a:prstGeom>
        </p:spPr>
      </p:pic>
      <p:sp>
        <p:nvSpPr>
          <p:cNvPr id="36" name="标题 9"/>
          <p:cNvSpPr>
            <a:spLocks noGrp="1"/>
          </p:cNvSpPr>
          <p:nvPr/>
        </p:nvSpPr>
        <p:spPr>
          <a:xfrm>
            <a:off x="573284" y="3486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altLang="en-US" sz="2400" dirty="0">
                <a:solidFill>
                  <a:srgbClr val="217F9E"/>
                </a:solidFill>
              </a:rPr>
              <a:t>室外定位系统</a:t>
            </a:r>
            <a:r>
              <a:rPr lang="en-US" altLang="zh-CN" sz="2400" dirty="0">
                <a:solidFill>
                  <a:srgbClr val="217F9E"/>
                </a:solidFill>
              </a:rPr>
              <a:t>——</a:t>
            </a:r>
            <a:r>
              <a:rPr lang="en-US">
                <a:latin typeface="微软雅黑" panose="020B0503020204020204" charset="-122"/>
                <a:cs typeface="微软雅黑" panose="020B0503020204020204" charset="-122"/>
                <a:sym typeface="+mn-ea"/>
              </a:rPr>
              <a:t>BDS</a:t>
            </a:r>
            <a:endParaRPr lang="en-US" sz="2400" dirty="0">
              <a:solidFill>
                <a:srgbClr val="217F9E"/>
              </a:solidFill>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格 4"/>
          <p:cNvGraphicFramePr/>
          <p:nvPr/>
        </p:nvGraphicFramePr>
        <p:xfrm>
          <a:off x="538480" y="942340"/>
          <a:ext cx="11316970" cy="6217920"/>
        </p:xfrm>
        <a:graphic>
          <a:graphicData uri="http://schemas.openxmlformats.org/drawingml/2006/table">
            <a:tbl>
              <a:tblPr firstRow="1" bandRow="1">
                <a:tableStyleId>{5C22544A-7EE6-4342-B048-85BDC9FD1C3A}</a:tableStyleId>
              </a:tblPr>
              <a:tblGrid>
                <a:gridCol w="1304925"/>
                <a:gridCol w="2310130"/>
                <a:gridCol w="2795905"/>
                <a:gridCol w="2499995"/>
                <a:gridCol w="2406015"/>
              </a:tblGrid>
              <a:tr h="365760">
                <a:tc>
                  <a:txBody>
                    <a:bodyPr/>
                    <a:p>
                      <a:pPr algn="ctr">
                        <a:buNone/>
                      </a:pPr>
                      <a:r>
                        <a:rPr lang="zh-CN" altLang="en-US"/>
                        <a:t>类别</a:t>
                      </a:r>
                      <a:endParaRPr lang="zh-CN" altLang="en-US"/>
                    </a:p>
                  </a:txBody>
                  <a:tcPr/>
                </a:tc>
                <a:tc>
                  <a:txBody>
                    <a:bodyPr/>
                    <a:p>
                      <a:pPr algn="ctr">
                        <a:buNone/>
                      </a:pPr>
                      <a:r>
                        <a:rPr lang="zh-CN" altLang="en-US"/>
                        <a:t>GPS</a:t>
                      </a:r>
                      <a:endParaRPr lang="zh-CN" altLang="en-US"/>
                    </a:p>
                  </a:txBody>
                  <a:tcPr/>
                </a:tc>
                <a:tc>
                  <a:txBody>
                    <a:bodyPr/>
                    <a:p>
                      <a:pPr algn="ctr">
                        <a:buNone/>
                      </a:pPr>
                      <a:r>
                        <a:rPr lang="zh-CN" altLang="en-US"/>
                        <a:t>GLONASS</a:t>
                      </a:r>
                      <a:endParaRPr lang="zh-CN" altLang="en-US"/>
                    </a:p>
                  </a:txBody>
                  <a:tcPr/>
                </a:tc>
                <a:tc>
                  <a:txBody>
                    <a:bodyPr/>
                    <a:p>
                      <a:pPr algn="ctr">
                        <a:buNone/>
                      </a:pPr>
                      <a:r>
                        <a:rPr lang="zh-CN" altLang="en-US"/>
                        <a:t>GALILEO</a:t>
                      </a:r>
                      <a:endParaRPr lang="zh-CN" altLang="en-US"/>
                    </a:p>
                  </a:txBody>
                  <a:tcPr/>
                </a:tc>
                <a:tc>
                  <a:txBody>
                    <a:bodyPr/>
                    <a:p>
                      <a:pPr algn="ctr">
                        <a:buNone/>
                      </a:pPr>
                      <a:r>
                        <a:rPr lang="zh-CN" altLang="en-US"/>
                        <a:t>BDS</a:t>
                      </a:r>
                      <a:endParaRPr lang="zh-CN" altLang="en-US"/>
                    </a:p>
                  </a:txBody>
                  <a:tcPr/>
                </a:tc>
              </a:tr>
              <a:tr h="913765">
                <a:tc>
                  <a:txBody>
                    <a:bodyPr/>
                    <a:p>
                      <a:pPr algn="ctr">
                        <a:buNone/>
                      </a:pPr>
                      <a:r>
                        <a:rPr lang="zh-CN" altLang="en-US"/>
                        <a:t>精度</a:t>
                      </a:r>
                      <a:endParaRPr lang="zh-CN" altLang="en-US"/>
                    </a:p>
                  </a:txBody>
                  <a:tcPr/>
                </a:tc>
                <a:tc>
                  <a:txBody>
                    <a:bodyPr/>
                    <a:p>
                      <a:pPr>
                        <a:buNone/>
                      </a:pPr>
                      <a:r>
                        <a:rPr lang="zh-CN" altLang="en-US"/>
                        <a:t>民用精度10m，军用1m</a:t>
                      </a:r>
                      <a:endParaRPr lang="zh-CN" altLang="en-US"/>
                    </a:p>
                  </a:txBody>
                  <a:tcPr/>
                </a:tc>
                <a:tc>
                  <a:txBody>
                    <a:bodyPr/>
                    <a:p>
                      <a:pPr>
                        <a:buNone/>
                      </a:pPr>
                      <a:r>
                        <a:rPr lang="zh-CN" altLang="en-US"/>
                        <a:t>精度号称1m</a:t>
                      </a:r>
                      <a:endParaRPr lang="zh-CN" altLang="en-US"/>
                    </a:p>
                  </a:txBody>
                  <a:tcPr/>
                </a:tc>
                <a:tc>
                  <a:txBody>
                    <a:bodyPr/>
                    <a:p>
                      <a:pPr>
                        <a:buNone/>
                      </a:pPr>
                      <a:r>
                        <a:rPr lang="zh-CN" altLang="en-US"/>
                        <a:t>精度1m，GPS只能找到街道，GALILEO可以找到车库的门</a:t>
                      </a:r>
                      <a:endParaRPr lang="zh-CN" altLang="en-US"/>
                    </a:p>
                  </a:txBody>
                  <a:tcPr/>
                </a:tc>
                <a:tc>
                  <a:txBody>
                    <a:bodyPr/>
                    <a:p>
                      <a:pPr>
                        <a:buNone/>
                      </a:pPr>
                      <a:r>
                        <a:rPr lang="zh-CN" altLang="en-US" sz="1800">
                          <a:sym typeface="+mn-ea"/>
                        </a:rPr>
                        <a:t>水平定位精度100m，设立标校站之后为20m</a:t>
                      </a:r>
                      <a:endParaRPr lang="zh-CN" altLang="en-US"/>
                    </a:p>
                  </a:txBody>
                  <a:tcPr/>
                </a:tc>
              </a:tr>
              <a:tr h="501015">
                <a:tc>
                  <a:txBody>
                    <a:bodyPr/>
                    <a:p>
                      <a:pPr algn="ctr">
                        <a:buNone/>
                      </a:pPr>
                      <a:r>
                        <a:rPr lang="zh-CN" altLang="en-US"/>
                        <a:t>工作频率</a:t>
                      </a: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r>
                        <a:rPr lang="zh-CN" altLang="en-US"/>
                        <a:t>2491.75MHz</a:t>
                      </a:r>
                      <a:endParaRPr lang="zh-CN" altLang="en-US"/>
                    </a:p>
                  </a:txBody>
                  <a:tcPr/>
                </a:tc>
              </a:tr>
              <a:tr h="1175385">
                <a:tc>
                  <a:txBody>
                    <a:bodyPr/>
                    <a:p>
                      <a:pPr algn="ctr">
                        <a:buNone/>
                      </a:pPr>
                      <a:r>
                        <a:rPr lang="zh-CN" altLang="en-US"/>
                        <a:t>卫星数量</a:t>
                      </a:r>
                      <a:endParaRPr lang="zh-CN" altLang="en-US"/>
                    </a:p>
                  </a:txBody>
                  <a:tcPr/>
                </a:tc>
                <a:tc>
                  <a:txBody>
                    <a:bodyPr/>
                    <a:p>
                      <a:pPr>
                        <a:buNone/>
                      </a:pPr>
                      <a:r>
                        <a:rPr lang="zh-CN" altLang="en-US"/>
                        <a:t>24颗卫星（3颗备用）</a:t>
                      </a:r>
                      <a:endParaRPr lang="zh-CN" altLang="en-US"/>
                    </a:p>
                  </a:txBody>
                  <a:tcPr/>
                </a:tc>
                <a:tc>
                  <a:txBody>
                    <a:bodyPr/>
                    <a:p>
                      <a:pPr>
                        <a:buNone/>
                      </a:pPr>
                      <a:r>
                        <a:rPr lang="zh-CN" altLang="en-US"/>
                        <a:t>21用3备，三个轨道平面，每个轨道平面8颗卫星。轨道高度1万9000公里，周期11小时15分</a:t>
                      </a:r>
                      <a:endParaRPr lang="zh-CN" altLang="en-US"/>
                    </a:p>
                  </a:txBody>
                  <a:tcPr/>
                </a:tc>
                <a:tc>
                  <a:txBody>
                    <a:bodyPr/>
                    <a:p>
                      <a:pPr>
                        <a:buNone/>
                      </a:pPr>
                      <a:r>
                        <a:rPr lang="zh-CN" altLang="en-US"/>
                        <a:t>30颗卫星，27用3备</a:t>
                      </a:r>
                      <a:endParaRPr lang="zh-CN" altLang="en-US"/>
                    </a:p>
                  </a:txBody>
                  <a:tcPr/>
                </a:tc>
                <a:tc>
                  <a:txBody>
                    <a:bodyPr/>
                    <a:p>
                      <a:pPr>
                        <a:buNone/>
                      </a:pPr>
                      <a:r>
                        <a:rPr lang="zh-CN" altLang="en-US" sz="1800">
                          <a:sym typeface="+mn-ea"/>
                        </a:rPr>
                        <a:t>5+30颗卫星</a:t>
                      </a:r>
                      <a:endParaRPr lang="zh-CN" altLang="en-US"/>
                    </a:p>
                  </a:txBody>
                  <a:tcPr/>
                </a:tc>
              </a:tr>
              <a:tr h="417830">
                <a:tc>
                  <a:txBody>
                    <a:bodyPr/>
                    <a:p>
                      <a:pPr algn="ctr">
                        <a:buNone/>
                      </a:pPr>
                      <a:r>
                        <a:rPr lang="zh-CN" altLang="en-US"/>
                        <a:t>轨道参数</a:t>
                      </a:r>
                      <a:endParaRPr lang="zh-CN" altLang="en-US"/>
                    </a:p>
                  </a:txBody>
                  <a:tcPr/>
                </a:tc>
                <a:tc>
                  <a:txBody>
                    <a:bodyPr/>
                    <a:p>
                      <a:pPr>
                        <a:buNone/>
                      </a:pPr>
                      <a:r>
                        <a:rPr lang="zh-CN" altLang="en-US"/>
                        <a:t>6个轨道面），卫星高度20200千米，运行周期11小时58分</a:t>
                      </a:r>
                      <a:endParaRPr lang="zh-CN" altLang="en-US"/>
                    </a:p>
                  </a:txBody>
                  <a:tcPr/>
                </a:tc>
                <a:tc>
                  <a:txBody>
                    <a:bodyPr/>
                    <a:p>
                      <a:pPr>
                        <a:buNone/>
                      </a:pPr>
                      <a:endParaRPr lang="zh-CN" altLang="en-US"/>
                    </a:p>
                  </a:txBody>
                  <a:tcPr/>
                </a:tc>
                <a:tc>
                  <a:txBody>
                    <a:bodyPr/>
                    <a:p>
                      <a:pPr>
                        <a:buNone/>
                      </a:pPr>
                      <a:r>
                        <a:rPr lang="zh-CN" altLang="en-US"/>
                        <a:t>3个轨道面，倾角56度，</a:t>
                      </a:r>
                      <a:r>
                        <a:rPr lang="zh-CN" altLang="en-US" sz="1800">
                          <a:sym typeface="+mn-ea"/>
                        </a:rPr>
                        <a:t>卫星高度24126公里</a:t>
                      </a:r>
                      <a:endParaRPr lang="zh-CN" altLang="en-US"/>
                    </a:p>
                  </a:txBody>
                  <a:tcPr/>
                </a:tc>
                <a:tc>
                  <a:txBody>
                    <a:bodyPr/>
                    <a:p>
                      <a:pPr>
                        <a:buNone/>
                      </a:pPr>
                      <a:endParaRPr lang="zh-CN" altLang="en-US"/>
                    </a:p>
                  </a:txBody>
                  <a:tcPr/>
                </a:tc>
              </a:tr>
              <a:tr h="640080">
                <a:tc>
                  <a:txBody>
                    <a:bodyPr/>
                    <a:p>
                      <a:pPr algn="ctr">
                        <a:buNone/>
                      </a:pPr>
                      <a:r>
                        <a:rPr lang="zh-CN" altLang="en-US"/>
                        <a:t>覆盖范围</a:t>
                      </a:r>
                      <a:endParaRPr lang="zh-CN" altLang="en-US"/>
                    </a:p>
                  </a:txBody>
                  <a:tcPr/>
                </a:tc>
                <a:tc>
                  <a:txBody>
                    <a:bodyPr/>
                    <a:p>
                      <a:pPr>
                        <a:buNone/>
                      </a:pPr>
                      <a:r>
                        <a:rPr lang="zh-CN" altLang="en-US"/>
                        <a:t>全球</a:t>
                      </a:r>
                      <a:endParaRPr lang="zh-CN" altLang="en-US"/>
                    </a:p>
                  </a:txBody>
                  <a:tcPr/>
                </a:tc>
                <a:tc>
                  <a:txBody>
                    <a:bodyPr/>
                    <a:p>
                      <a:pPr>
                        <a:buNone/>
                      </a:pPr>
                      <a:endParaRPr lang="zh-CN" altLang="en-US"/>
                    </a:p>
                  </a:txBody>
                  <a:tcPr/>
                </a:tc>
                <a:tc>
                  <a:txBody>
                    <a:bodyPr/>
                    <a:p>
                      <a:pPr>
                        <a:buNone/>
                      </a:pPr>
                      <a:endParaRPr lang="zh-CN" altLang="en-US" sz="1800">
                        <a:sym typeface="+mn-ea"/>
                      </a:endParaRPr>
                    </a:p>
                    <a:p>
                      <a:pPr>
                        <a:buNone/>
                      </a:pPr>
                      <a:endParaRPr lang="zh-CN" altLang="en-US"/>
                    </a:p>
                  </a:txBody>
                  <a:tcPr/>
                </a:tc>
                <a:tc>
                  <a:txBody>
                    <a:bodyPr/>
                    <a:p>
                      <a:pPr>
                        <a:buNone/>
                      </a:pPr>
                      <a:r>
                        <a:rPr lang="zh-CN" altLang="en-US" sz="1800">
                          <a:sym typeface="+mn-ea"/>
                        </a:rPr>
                        <a:t>覆盖范围东经70-140度，北纬5到55度</a:t>
                      </a:r>
                      <a:endParaRPr lang="zh-CN" altLang="en-US"/>
                    </a:p>
                  </a:txBody>
                  <a:tcPr/>
                </a:tc>
              </a:tr>
              <a:tr h="640080">
                <a:tc>
                  <a:txBody>
                    <a:bodyPr/>
                    <a:p>
                      <a:pPr algn="ctr">
                        <a:buNone/>
                      </a:pPr>
                      <a:r>
                        <a:rPr lang="zh-CN" altLang="en-US"/>
                        <a:t>调制方式</a:t>
                      </a:r>
                      <a:endParaRPr lang="zh-CN" altLang="en-US"/>
                    </a:p>
                  </a:txBody>
                  <a:tcPr/>
                </a:tc>
                <a:tc>
                  <a:txBody>
                    <a:bodyPr/>
                    <a:p>
                      <a:pPr>
                        <a:buNone/>
                      </a:pPr>
                      <a:r>
                        <a:rPr lang="en-US" altLang="zh-CN" sz="1800">
                          <a:sym typeface="+mn-ea"/>
                        </a:rPr>
                        <a:t>CDMA</a:t>
                      </a:r>
                      <a:endParaRPr lang="zh-CN" altLang="en-US"/>
                    </a:p>
                  </a:txBody>
                  <a:tcPr/>
                </a:tc>
                <a:tc>
                  <a:txBody>
                    <a:bodyPr/>
                    <a:p>
                      <a:pPr>
                        <a:buNone/>
                      </a:pPr>
                      <a:r>
                        <a:rPr lang="en-US" altLang="zh-CN"/>
                        <a:t>FDMA</a:t>
                      </a:r>
                      <a:endParaRPr lang="en-US" altLang="zh-CN"/>
                    </a:p>
                  </a:txBody>
                  <a:tcPr/>
                </a:tc>
                <a:tc>
                  <a:txBody>
                    <a:bodyPr/>
                    <a:p>
                      <a:pPr>
                        <a:buNone/>
                      </a:pPr>
                      <a:endParaRPr lang="zh-CN" altLang="en-US"/>
                    </a:p>
                  </a:txBody>
                  <a:tcPr/>
                </a:tc>
                <a:tc>
                  <a:txBody>
                    <a:bodyPr/>
                    <a:p>
                      <a:pPr>
                        <a:buNone/>
                      </a:pPr>
                      <a:endParaRPr lang="zh-CN" altLang="en-US"/>
                    </a:p>
                  </a:txBody>
                  <a:tcPr/>
                </a:tc>
              </a:tr>
            </a:tbl>
          </a:graphicData>
        </a:graphic>
      </p:graphicFrame>
      <p:sp>
        <p:nvSpPr>
          <p:cNvPr id="10" name="标题 9"/>
          <p:cNvSpPr>
            <a:spLocks noGrp="1"/>
          </p:cNvSpPr>
          <p:nvPr/>
        </p:nvSpPr>
        <p:spPr>
          <a:xfrm>
            <a:off x="573284" y="3486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altLang="en-US" sz="2400" dirty="0">
                <a:solidFill>
                  <a:srgbClr val="217F9E"/>
                </a:solidFill>
              </a:rPr>
              <a:t>室外定位系统</a:t>
            </a:r>
            <a:r>
              <a:rPr lang="en-US" altLang="zh-CN" sz="2400" dirty="0">
                <a:solidFill>
                  <a:srgbClr val="217F9E"/>
                </a:solidFill>
              </a:rPr>
              <a:t>——</a:t>
            </a:r>
            <a:r>
              <a:rPr lang="zh-CN" altLang="en-US" sz="2400" dirty="0">
                <a:solidFill>
                  <a:srgbClr val="217F9E"/>
                </a:solidFill>
              </a:rPr>
              <a:t>参数对比</a:t>
            </a:r>
            <a:endParaRPr lang="zh-CN" altLang="en-US" sz="2400" dirty="0">
              <a:solidFill>
                <a:srgbClr val="217F9E"/>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3885" y="369570"/>
            <a:ext cx="7662545" cy="428625"/>
          </a:xfrm>
        </p:spPr>
        <p:txBody>
          <a:bodyPr/>
          <a:lstStyle/>
          <a:p>
            <a:r>
              <a:rPr lang="zh-CN" altLang="en-US" dirty="0"/>
              <a:t>室内定位系统</a:t>
            </a:r>
            <a:endParaRPr lang="zh-CN" altLang="en-US" sz="2400" dirty="0">
              <a:solidFill>
                <a:srgbClr val="217F9E"/>
              </a:solidFill>
            </a:endParaRPr>
          </a:p>
        </p:txBody>
      </p:sp>
      <p:sp>
        <p:nvSpPr>
          <p:cNvPr id="10" name="椭圆 9"/>
          <p:cNvSpPr/>
          <p:nvPr/>
        </p:nvSpPr>
        <p:spPr>
          <a:xfrm>
            <a:off x="508635" y="1466850"/>
            <a:ext cx="716915" cy="7493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b="1">
                <a:solidFill>
                  <a:schemeClr val="bg1"/>
                </a:solidFill>
                <a:latin typeface="微软雅黑" panose="020B0503020204020204" charset="-122"/>
                <a:ea typeface="微软雅黑" panose="020B0503020204020204" charset="-122"/>
              </a:rPr>
              <a:t>1</a:t>
            </a:r>
            <a:endParaRPr lang="en-US" altLang="zh-CN" b="1">
              <a:solidFill>
                <a:schemeClr val="bg1"/>
              </a:solidFill>
              <a:latin typeface="微软雅黑" panose="020B0503020204020204" charset="-122"/>
              <a:ea typeface="微软雅黑" panose="020B0503020204020204" charset="-122"/>
            </a:endParaRPr>
          </a:p>
        </p:txBody>
      </p:sp>
      <p:sp>
        <p:nvSpPr>
          <p:cNvPr id="11" name="圆角矩形 10"/>
          <p:cNvSpPr/>
          <p:nvPr/>
        </p:nvSpPr>
        <p:spPr>
          <a:xfrm>
            <a:off x="1225550" y="1466850"/>
            <a:ext cx="3847465" cy="749300"/>
          </a:xfrm>
          <a:prstGeom prst="roundRect">
            <a:avLst/>
          </a:prstGeom>
          <a:noFill/>
          <a:ln>
            <a:noFill/>
            <a:prstDash val="sys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400">
                <a:solidFill>
                  <a:schemeClr val="tx1"/>
                </a:solidFill>
              </a:rPr>
              <a:t>超声波的室内定位系统</a:t>
            </a:r>
            <a:endParaRPr lang="zh-CN" altLang="en-US" sz="2400">
              <a:solidFill>
                <a:schemeClr val="tx1"/>
              </a:solidFill>
            </a:endParaRPr>
          </a:p>
        </p:txBody>
      </p:sp>
      <p:grpSp>
        <p:nvGrpSpPr>
          <p:cNvPr id="18" name="组合 17"/>
          <p:cNvGrpSpPr/>
          <p:nvPr/>
        </p:nvGrpSpPr>
        <p:grpSpPr>
          <a:xfrm>
            <a:off x="483235" y="2597150"/>
            <a:ext cx="3993515" cy="749300"/>
            <a:chOff x="761" y="4090"/>
            <a:chExt cx="6289" cy="1180"/>
          </a:xfrm>
        </p:grpSpPr>
        <p:sp>
          <p:nvSpPr>
            <p:cNvPr id="12" name="椭圆 11"/>
            <p:cNvSpPr/>
            <p:nvPr/>
          </p:nvSpPr>
          <p:spPr>
            <a:xfrm>
              <a:off x="761" y="4090"/>
              <a:ext cx="1129" cy="11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b="1">
                  <a:solidFill>
                    <a:schemeClr val="bg1"/>
                  </a:solidFill>
                  <a:latin typeface="微软雅黑" panose="020B0503020204020204" charset="-122"/>
                  <a:ea typeface="微软雅黑" panose="020B0503020204020204" charset="-122"/>
                </a:rPr>
                <a:t>2</a:t>
              </a:r>
              <a:endParaRPr lang="en-US" altLang="zh-CN" b="1">
                <a:solidFill>
                  <a:schemeClr val="bg1"/>
                </a:solidFill>
                <a:latin typeface="微软雅黑" panose="020B0503020204020204" charset="-122"/>
                <a:ea typeface="微软雅黑" panose="020B0503020204020204" charset="-122"/>
              </a:endParaRPr>
            </a:p>
          </p:txBody>
        </p:sp>
        <p:sp>
          <p:nvSpPr>
            <p:cNvPr id="14" name="圆角矩形 13"/>
            <p:cNvSpPr/>
            <p:nvPr/>
          </p:nvSpPr>
          <p:spPr>
            <a:xfrm>
              <a:off x="1890" y="4090"/>
              <a:ext cx="5160" cy="1180"/>
            </a:xfrm>
            <a:prstGeom prst="roundRect">
              <a:avLst/>
            </a:prstGeom>
            <a:noFill/>
            <a:ln>
              <a:noFill/>
              <a:prstDash val="sys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000">
                  <a:solidFill>
                    <a:schemeClr val="tx1"/>
                  </a:solidFill>
                </a:rPr>
                <a:t> </a:t>
              </a:r>
              <a:r>
                <a:rPr lang="zh-CN" altLang="en-US" sz="2400">
                  <a:solidFill>
                    <a:srgbClr val="C00000"/>
                  </a:solidFill>
                </a:rPr>
                <a:t>超声波传感器</a:t>
              </a:r>
              <a:endParaRPr lang="zh-CN" altLang="en-US" sz="2400">
                <a:solidFill>
                  <a:srgbClr val="C00000"/>
                </a:solidFill>
              </a:endParaRPr>
            </a:p>
          </p:txBody>
        </p:sp>
      </p:grpSp>
      <p:grpSp>
        <p:nvGrpSpPr>
          <p:cNvPr id="21" name="组合 20"/>
          <p:cNvGrpSpPr/>
          <p:nvPr/>
        </p:nvGrpSpPr>
        <p:grpSpPr>
          <a:xfrm>
            <a:off x="483235" y="3790950"/>
            <a:ext cx="3993515" cy="749300"/>
            <a:chOff x="761" y="4090"/>
            <a:chExt cx="6289" cy="1180"/>
          </a:xfrm>
        </p:grpSpPr>
        <p:sp>
          <p:nvSpPr>
            <p:cNvPr id="22" name="椭圆 21"/>
            <p:cNvSpPr/>
            <p:nvPr/>
          </p:nvSpPr>
          <p:spPr>
            <a:xfrm>
              <a:off x="761" y="4090"/>
              <a:ext cx="1129" cy="11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b="1">
                  <a:solidFill>
                    <a:schemeClr val="bg1"/>
                  </a:solidFill>
                  <a:latin typeface="微软雅黑" panose="020B0503020204020204" charset="-122"/>
                  <a:ea typeface="微软雅黑" panose="020B0503020204020204" charset="-122"/>
                </a:rPr>
                <a:t>3</a:t>
              </a:r>
              <a:endParaRPr lang="en-US" altLang="zh-CN" b="1">
                <a:solidFill>
                  <a:schemeClr val="bg1"/>
                </a:solidFill>
                <a:latin typeface="微软雅黑" panose="020B0503020204020204" charset="-122"/>
                <a:ea typeface="微软雅黑" panose="020B0503020204020204" charset="-122"/>
              </a:endParaRPr>
            </a:p>
          </p:txBody>
        </p:sp>
        <p:sp>
          <p:nvSpPr>
            <p:cNvPr id="25" name="圆角矩形 24"/>
            <p:cNvSpPr/>
            <p:nvPr/>
          </p:nvSpPr>
          <p:spPr>
            <a:xfrm>
              <a:off x="1890" y="4090"/>
              <a:ext cx="5160" cy="1180"/>
            </a:xfrm>
            <a:prstGeom prst="roundRect">
              <a:avLst/>
            </a:prstGeom>
            <a:noFill/>
            <a:ln>
              <a:noFill/>
              <a:prstDash val="sys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400">
                  <a:solidFill>
                    <a:srgbClr val="C00000"/>
                  </a:solidFill>
                </a:rPr>
                <a:t>红外线室内定位系统</a:t>
              </a:r>
              <a:endParaRPr lang="zh-CN" altLang="en-US" sz="2400">
                <a:solidFill>
                  <a:srgbClr val="C00000"/>
                </a:solidFill>
              </a:endParaRPr>
            </a:p>
          </p:txBody>
        </p:sp>
      </p:grpSp>
      <p:grpSp>
        <p:nvGrpSpPr>
          <p:cNvPr id="27" name="组合 26"/>
          <p:cNvGrpSpPr/>
          <p:nvPr/>
        </p:nvGrpSpPr>
        <p:grpSpPr>
          <a:xfrm>
            <a:off x="483235" y="5010150"/>
            <a:ext cx="3993515" cy="749300"/>
            <a:chOff x="761" y="4090"/>
            <a:chExt cx="6289" cy="1180"/>
          </a:xfrm>
        </p:grpSpPr>
        <p:sp>
          <p:nvSpPr>
            <p:cNvPr id="28" name="椭圆 27"/>
            <p:cNvSpPr/>
            <p:nvPr/>
          </p:nvSpPr>
          <p:spPr>
            <a:xfrm>
              <a:off x="761" y="4090"/>
              <a:ext cx="1129" cy="11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b="1">
                  <a:solidFill>
                    <a:schemeClr val="bg1"/>
                  </a:solidFill>
                  <a:latin typeface="微软雅黑" panose="020B0503020204020204" charset="-122"/>
                  <a:ea typeface="微软雅黑" panose="020B0503020204020204" charset="-122"/>
                </a:rPr>
                <a:t>4</a:t>
              </a:r>
              <a:endParaRPr lang="en-US" altLang="zh-CN" b="1">
                <a:solidFill>
                  <a:schemeClr val="bg1"/>
                </a:solidFill>
                <a:latin typeface="微软雅黑" panose="020B0503020204020204" charset="-122"/>
                <a:ea typeface="微软雅黑" panose="020B0503020204020204" charset="-122"/>
              </a:endParaRPr>
            </a:p>
          </p:txBody>
        </p:sp>
        <p:sp>
          <p:nvSpPr>
            <p:cNvPr id="29" name="圆角矩形 28"/>
            <p:cNvSpPr/>
            <p:nvPr/>
          </p:nvSpPr>
          <p:spPr>
            <a:xfrm>
              <a:off x="1890" y="4090"/>
              <a:ext cx="5160" cy="1180"/>
            </a:xfrm>
            <a:prstGeom prst="roundRect">
              <a:avLst/>
            </a:prstGeom>
            <a:noFill/>
            <a:ln>
              <a:noFill/>
              <a:prstDash val="sys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buClrTx/>
                <a:buSzTx/>
                <a:buFontTx/>
              </a:pPr>
              <a:r>
                <a:rPr lang="zh-CN" altLang="en-US" sz="2400">
                  <a:solidFill>
                    <a:srgbClr val="C00000"/>
                  </a:solidFill>
                </a:rPr>
                <a:t>无线电射频识别</a:t>
              </a:r>
              <a:endParaRPr lang="zh-CN" altLang="en-US" sz="2400">
                <a:solidFill>
                  <a:srgbClr val="C00000"/>
                </a:solidFill>
              </a:endParaRPr>
            </a:p>
          </p:txBody>
        </p:sp>
      </p:grpSp>
      <p:grpSp>
        <p:nvGrpSpPr>
          <p:cNvPr id="30" name="组合 29"/>
          <p:cNvGrpSpPr/>
          <p:nvPr/>
        </p:nvGrpSpPr>
        <p:grpSpPr>
          <a:xfrm>
            <a:off x="7080885" y="1466850"/>
            <a:ext cx="3993515" cy="749300"/>
            <a:chOff x="761" y="4090"/>
            <a:chExt cx="6289" cy="1180"/>
          </a:xfrm>
        </p:grpSpPr>
        <p:sp>
          <p:nvSpPr>
            <p:cNvPr id="31" name="椭圆 30"/>
            <p:cNvSpPr/>
            <p:nvPr/>
          </p:nvSpPr>
          <p:spPr>
            <a:xfrm>
              <a:off x="761" y="4090"/>
              <a:ext cx="1129" cy="11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b="1">
                  <a:solidFill>
                    <a:schemeClr val="bg1"/>
                  </a:solidFill>
                  <a:latin typeface="微软雅黑" panose="020B0503020204020204" charset="-122"/>
                  <a:ea typeface="微软雅黑" panose="020B0503020204020204" charset="-122"/>
                </a:rPr>
                <a:t>5</a:t>
              </a:r>
              <a:endParaRPr lang="en-US" altLang="zh-CN" b="1">
                <a:solidFill>
                  <a:schemeClr val="bg1"/>
                </a:solidFill>
                <a:latin typeface="微软雅黑" panose="020B0503020204020204" charset="-122"/>
                <a:ea typeface="微软雅黑" panose="020B0503020204020204" charset="-122"/>
              </a:endParaRPr>
            </a:p>
          </p:txBody>
        </p:sp>
        <p:sp>
          <p:nvSpPr>
            <p:cNvPr id="32" name="圆角矩形 31"/>
            <p:cNvSpPr/>
            <p:nvPr/>
          </p:nvSpPr>
          <p:spPr>
            <a:xfrm>
              <a:off x="1890" y="4090"/>
              <a:ext cx="5160" cy="1180"/>
            </a:xfrm>
            <a:prstGeom prst="roundRect">
              <a:avLst/>
            </a:prstGeom>
            <a:noFill/>
            <a:ln>
              <a:noFill/>
              <a:prstDash val="sys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400">
                  <a:solidFill>
                    <a:schemeClr val="tx1"/>
                  </a:solidFill>
                </a:rPr>
                <a:t>蓝牙</a:t>
              </a:r>
              <a:endParaRPr lang="zh-CN" altLang="en-US" sz="2400">
                <a:solidFill>
                  <a:schemeClr val="tx1"/>
                </a:solidFill>
              </a:endParaRPr>
            </a:p>
          </p:txBody>
        </p:sp>
      </p:grpSp>
      <p:grpSp>
        <p:nvGrpSpPr>
          <p:cNvPr id="33" name="组合 32"/>
          <p:cNvGrpSpPr/>
          <p:nvPr/>
        </p:nvGrpSpPr>
        <p:grpSpPr>
          <a:xfrm>
            <a:off x="7080885" y="2736850"/>
            <a:ext cx="3993515" cy="749300"/>
            <a:chOff x="761" y="4090"/>
            <a:chExt cx="6289" cy="1180"/>
          </a:xfrm>
        </p:grpSpPr>
        <p:sp>
          <p:nvSpPr>
            <p:cNvPr id="34" name="椭圆 33"/>
            <p:cNvSpPr/>
            <p:nvPr/>
          </p:nvSpPr>
          <p:spPr>
            <a:xfrm>
              <a:off x="761" y="4090"/>
              <a:ext cx="1129" cy="11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b="1">
                  <a:solidFill>
                    <a:schemeClr val="bg1"/>
                  </a:solidFill>
                  <a:latin typeface="微软雅黑" panose="020B0503020204020204" charset="-122"/>
                  <a:ea typeface="微软雅黑" panose="020B0503020204020204" charset="-122"/>
                </a:rPr>
                <a:t>6</a:t>
              </a:r>
              <a:endParaRPr lang="en-US" altLang="zh-CN" b="1">
                <a:solidFill>
                  <a:schemeClr val="bg1"/>
                </a:solidFill>
                <a:latin typeface="微软雅黑" panose="020B0503020204020204" charset="-122"/>
                <a:ea typeface="微软雅黑" panose="020B0503020204020204" charset="-122"/>
              </a:endParaRPr>
            </a:p>
          </p:txBody>
        </p:sp>
        <p:sp>
          <p:nvSpPr>
            <p:cNvPr id="35" name="圆角矩形 34"/>
            <p:cNvSpPr/>
            <p:nvPr/>
          </p:nvSpPr>
          <p:spPr>
            <a:xfrm>
              <a:off x="1890" y="4090"/>
              <a:ext cx="5160" cy="1180"/>
            </a:xfrm>
            <a:prstGeom prst="roundRect">
              <a:avLst/>
            </a:prstGeom>
            <a:noFill/>
            <a:ln>
              <a:noFill/>
              <a:prstDash val="sys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400">
                  <a:solidFill>
                    <a:schemeClr val="tx1"/>
                  </a:solidFill>
                </a:rPr>
                <a:t>无线局域网定位</a:t>
              </a:r>
              <a:endParaRPr lang="zh-CN" altLang="en-US" sz="2000">
                <a:solidFill>
                  <a:schemeClr val="tx1"/>
                </a:solidFill>
              </a:endParaRPr>
            </a:p>
          </p:txBody>
        </p:sp>
      </p:grpSp>
      <p:grpSp>
        <p:nvGrpSpPr>
          <p:cNvPr id="36" name="组合 35"/>
          <p:cNvGrpSpPr/>
          <p:nvPr/>
        </p:nvGrpSpPr>
        <p:grpSpPr>
          <a:xfrm>
            <a:off x="7080885" y="3930650"/>
            <a:ext cx="3993515" cy="749300"/>
            <a:chOff x="761" y="4090"/>
            <a:chExt cx="6289" cy="1180"/>
          </a:xfrm>
        </p:grpSpPr>
        <p:sp>
          <p:nvSpPr>
            <p:cNvPr id="37" name="椭圆 36"/>
            <p:cNvSpPr/>
            <p:nvPr/>
          </p:nvSpPr>
          <p:spPr>
            <a:xfrm>
              <a:off x="761" y="4090"/>
              <a:ext cx="1129" cy="11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b="1">
                  <a:solidFill>
                    <a:schemeClr val="bg1"/>
                  </a:solidFill>
                  <a:latin typeface="微软雅黑" panose="020B0503020204020204" charset="-122"/>
                  <a:ea typeface="微软雅黑" panose="020B0503020204020204" charset="-122"/>
                </a:rPr>
                <a:t>7</a:t>
              </a:r>
              <a:endParaRPr lang="en-US" altLang="zh-CN" b="1">
                <a:solidFill>
                  <a:schemeClr val="bg1"/>
                </a:solidFill>
                <a:latin typeface="微软雅黑" panose="020B0503020204020204" charset="-122"/>
                <a:ea typeface="微软雅黑" panose="020B0503020204020204" charset="-122"/>
              </a:endParaRPr>
            </a:p>
          </p:txBody>
        </p:sp>
        <p:sp>
          <p:nvSpPr>
            <p:cNvPr id="38" name="圆角矩形 37"/>
            <p:cNvSpPr/>
            <p:nvPr/>
          </p:nvSpPr>
          <p:spPr>
            <a:xfrm>
              <a:off x="1890" y="4090"/>
              <a:ext cx="5160" cy="1180"/>
            </a:xfrm>
            <a:prstGeom prst="roundRect">
              <a:avLst/>
            </a:prstGeom>
            <a:noFill/>
            <a:ln>
              <a:noFill/>
              <a:prstDash val="sys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400">
                  <a:solidFill>
                    <a:schemeClr val="tx1"/>
                  </a:solidFill>
                </a:rPr>
                <a:t>ZigBee技术</a:t>
              </a:r>
              <a:endParaRPr lang="zh-CN" altLang="en-US" sz="2400">
                <a:solidFill>
                  <a:schemeClr val="tx1"/>
                </a:solidFill>
              </a:endParaRPr>
            </a:p>
          </p:txBody>
        </p:sp>
      </p:grpSp>
      <p:grpSp>
        <p:nvGrpSpPr>
          <p:cNvPr id="39" name="组合 38"/>
          <p:cNvGrpSpPr/>
          <p:nvPr/>
        </p:nvGrpSpPr>
        <p:grpSpPr>
          <a:xfrm>
            <a:off x="7080885" y="5162550"/>
            <a:ext cx="3993515" cy="749300"/>
            <a:chOff x="761" y="4090"/>
            <a:chExt cx="6289" cy="1180"/>
          </a:xfrm>
        </p:grpSpPr>
        <p:sp>
          <p:nvSpPr>
            <p:cNvPr id="40" name="椭圆 39"/>
            <p:cNvSpPr/>
            <p:nvPr/>
          </p:nvSpPr>
          <p:spPr>
            <a:xfrm>
              <a:off x="761" y="4090"/>
              <a:ext cx="1129" cy="11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b="1">
                  <a:solidFill>
                    <a:schemeClr val="bg1"/>
                  </a:solidFill>
                  <a:latin typeface="微软雅黑" panose="020B0503020204020204" charset="-122"/>
                  <a:ea typeface="微软雅黑" panose="020B0503020204020204" charset="-122"/>
                </a:rPr>
                <a:t>8</a:t>
              </a:r>
              <a:endParaRPr lang="en-US" altLang="zh-CN" b="1">
                <a:solidFill>
                  <a:schemeClr val="bg1"/>
                </a:solidFill>
                <a:latin typeface="微软雅黑" panose="020B0503020204020204" charset="-122"/>
                <a:ea typeface="微软雅黑" panose="020B0503020204020204" charset="-122"/>
              </a:endParaRPr>
            </a:p>
          </p:txBody>
        </p:sp>
        <p:sp>
          <p:nvSpPr>
            <p:cNvPr id="41" name="圆角矩形 40"/>
            <p:cNvSpPr/>
            <p:nvPr/>
          </p:nvSpPr>
          <p:spPr>
            <a:xfrm>
              <a:off x="1890" y="4090"/>
              <a:ext cx="5160" cy="1180"/>
            </a:xfrm>
            <a:prstGeom prst="roundRect">
              <a:avLst/>
            </a:prstGeom>
            <a:noFill/>
            <a:ln>
              <a:noFill/>
              <a:prstDash val="sys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buClrTx/>
                <a:buSzTx/>
                <a:buFontTx/>
              </a:pPr>
              <a:r>
                <a:rPr lang="zh-CN" altLang="en-US" sz="2400">
                  <a:solidFill>
                    <a:srgbClr val="C00000"/>
                  </a:solidFill>
                </a:rPr>
                <a:t>超宽带</a:t>
              </a:r>
              <a:endParaRPr lang="zh-CN" altLang="en-US" sz="2400">
                <a:solidFill>
                  <a:srgbClr val="C00000"/>
                </a:solidFill>
              </a:endParaRPr>
            </a:p>
          </p:txBody>
        </p:sp>
      </p:grpSp>
      <p:sp>
        <p:nvSpPr>
          <p:cNvPr id="42" name="圆角矩形 41"/>
          <p:cNvSpPr/>
          <p:nvPr/>
        </p:nvSpPr>
        <p:spPr>
          <a:xfrm>
            <a:off x="5009515" y="1733550"/>
            <a:ext cx="1296670" cy="3708400"/>
          </a:xfrm>
          <a:prstGeom prst="roundRect">
            <a:avLst/>
          </a:prstGeom>
          <a:noFill/>
          <a:ln>
            <a:solidFill>
              <a:schemeClr val="accent1"/>
            </a:solidFill>
            <a:prstDash val="sysDot"/>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3200" b="1">
                <a:solidFill>
                  <a:schemeClr val="tx1"/>
                </a:solidFill>
              </a:rPr>
              <a:t>室</a:t>
            </a:r>
            <a:endParaRPr lang="zh-CN" altLang="en-US" sz="3200" b="1">
              <a:solidFill>
                <a:schemeClr val="tx1"/>
              </a:solidFill>
            </a:endParaRPr>
          </a:p>
          <a:p>
            <a:pPr algn="ctr"/>
            <a:r>
              <a:rPr lang="zh-CN" altLang="en-US" sz="3200" b="1">
                <a:solidFill>
                  <a:schemeClr val="tx1"/>
                </a:solidFill>
              </a:rPr>
              <a:t>内</a:t>
            </a:r>
            <a:endParaRPr lang="zh-CN" altLang="en-US" sz="3200" b="1">
              <a:solidFill>
                <a:schemeClr val="tx1"/>
              </a:solidFill>
            </a:endParaRPr>
          </a:p>
          <a:p>
            <a:pPr algn="ctr"/>
            <a:r>
              <a:rPr lang="zh-CN" altLang="en-US" sz="3200" b="1">
                <a:solidFill>
                  <a:schemeClr val="tx1"/>
                </a:solidFill>
              </a:rPr>
              <a:t>定</a:t>
            </a:r>
            <a:endParaRPr lang="zh-CN" altLang="en-US" sz="3200" b="1">
              <a:solidFill>
                <a:schemeClr val="tx1"/>
              </a:solidFill>
            </a:endParaRPr>
          </a:p>
          <a:p>
            <a:pPr algn="ctr"/>
            <a:r>
              <a:rPr lang="zh-CN" altLang="en-US" sz="3200" b="1">
                <a:solidFill>
                  <a:schemeClr val="tx1"/>
                </a:solidFill>
              </a:rPr>
              <a:t>位</a:t>
            </a:r>
            <a:endParaRPr lang="zh-CN" altLang="en-US" sz="3200" b="1">
              <a:solidFill>
                <a:schemeClr val="tx1"/>
              </a:solidFill>
            </a:endParaRPr>
          </a:p>
          <a:p>
            <a:pPr algn="ctr"/>
            <a:r>
              <a:rPr lang="zh-CN" altLang="en-US" sz="3200" b="1">
                <a:solidFill>
                  <a:schemeClr val="tx1"/>
                </a:solidFill>
              </a:rPr>
              <a:t>系</a:t>
            </a:r>
            <a:endParaRPr lang="zh-CN" altLang="en-US" sz="3200" b="1">
              <a:solidFill>
                <a:schemeClr val="tx1"/>
              </a:solidFill>
            </a:endParaRPr>
          </a:p>
          <a:p>
            <a:pPr algn="ctr"/>
            <a:r>
              <a:rPr lang="zh-CN" altLang="en-US" sz="3200" b="1">
                <a:solidFill>
                  <a:schemeClr val="tx1"/>
                </a:solidFill>
              </a:rPr>
              <a:t>统</a:t>
            </a:r>
            <a:endParaRPr lang="zh-CN" altLang="en-US" sz="3200" b="1">
              <a:solidFill>
                <a:schemeClr val="tx1"/>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圆角矩形 33"/>
          <p:cNvSpPr/>
          <p:nvPr/>
        </p:nvSpPr>
        <p:spPr>
          <a:xfrm>
            <a:off x="1834515" y="2000250"/>
            <a:ext cx="9865995" cy="937260"/>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a:solidFill>
                  <a:schemeClr val="tx1"/>
                </a:solidFill>
                <a:latin typeface="微软雅黑" panose="020B0503020204020204" charset="-122"/>
                <a:ea typeface="微软雅黑" panose="020B0503020204020204" charset="-122"/>
                <a:cs typeface="微软雅黑" panose="020B0503020204020204" charset="-122"/>
              </a:rPr>
              <a:t>中国北斗卫星导航系统（BDS）是中国自行研制的全球卫星导航系统，是继GPS、GLONASS之后第三个成熟的卫星导航系统。</a:t>
            </a:r>
            <a:endParaRPr>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8" name="圆角矩形 7"/>
          <p:cNvSpPr/>
          <p:nvPr/>
        </p:nvSpPr>
        <p:spPr>
          <a:xfrm>
            <a:off x="403860" y="1027430"/>
            <a:ext cx="2150110" cy="65278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rPr>
              <a:t>超声波定位系统</a:t>
            </a:r>
            <a:endParaRPr lang="zh-CN" altLang="en-US" sz="2000" b="1">
              <a:latin typeface="微软雅黑" panose="020B0503020204020204" charset="-122"/>
              <a:ea typeface="微软雅黑" panose="020B0503020204020204" charset="-122"/>
              <a:cs typeface="微软雅黑" panose="020B0503020204020204" charset="-122"/>
            </a:endParaRPr>
          </a:p>
        </p:txBody>
      </p:sp>
      <p:sp>
        <p:nvSpPr>
          <p:cNvPr id="9" name="椭圆 8"/>
          <p:cNvSpPr/>
          <p:nvPr/>
        </p:nvSpPr>
        <p:spPr>
          <a:xfrm>
            <a:off x="605790" y="2057400"/>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定义</a:t>
            </a:r>
            <a:endParaRPr lang="zh-CN" altLang="en-US"/>
          </a:p>
        </p:txBody>
      </p:sp>
      <p:sp>
        <p:nvSpPr>
          <p:cNvPr id="10" name="椭圆 9"/>
          <p:cNvSpPr/>
          <p:nvPr/>
        </p:nvSpPr>
        <p:spPr>
          <a:xfrm>
            <a:off x="605790" y="3642360"/>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原理</a:t>
            </a:r>
            <a:endParaRPr lang="zh-CN" altLang="en-US"/>
          </a:p>
        </p:txBody>
      </p:sp>
      <p:sp>
        <p:nvSpPr>
          <p:cNvPr id="11" name="圆角矩形 10"/>
          <p:cNvSpPr/>
          <p:nvPr/>
        </p:nvSpPr>
        <p:spPr>
          <a:xfrm>
            <a:off x="1834515" y="3166745"/>
            <a:ext cx="3593465" cy="1673225"/>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sz="1800">
                <a:solidFill>
                  <a:schemeClr val="tx1"/>
                </a:solidFill>
                <a:latin typeface="微软雅黑" panose="020B0503020204020204" charset="-122"/>
                <a:ea typeface="微软雅黑" panose="020B0503020204020204" charset="-122"/>
                <a:cs typeface="微软雅黑" panose="020B0503020204020204" charset="-122"/>
              </a:rPr>
              <a:t>基本原理一：超声波定位技术通过在室内安装多个超声波扬声器，发出能被终端麦克风检测到的超声信号。通过不同声波的到达时间差，推测出终端的位置。</a:t>
            </a:r>
            <a:endParaRPr sz="18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12" name="圆角矩形 11"/>
          <p:cNvSpPr/>
          <p:nvPr/>
        </p:nvSpPr>
        <p:spPr>
          <a:xfrm>
            <a:off x="5697220" y="3166745"/>
            <a:ext cx="6085840" cy="1672590"/>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sz="1800">
                <a:solidFill>
                  <a:schemeClr val="tx1"/>
                </a:solidFill>
                <a:latin typeface="微软雅黑" panose="020B0503020204020204" charset="-122"/>
                <a:ea typeface="微软雅黑" panose="020B0503020204020204" charset="-122"/>
                <a:cs typeface="微软雅黑" panose="020B0503020204020204" charset="-122"/>
              </a:rPr>
              <a:t>基本原理二：将超声波发生器置于被定位的目标上面，向周围按照一定的时间间隔发送超声波脉冲，在周围3个固定位置上分别接收超声波发射装置发出来的脉冲信号，由于超声波在空间传送速度比较慢，所以通过比较三个接收装置收到信号的时间先后，可以反演出超声波发生器的具体位置，也就是被定位目标的位置，当目标移动时候，可以通过不间断测量，描出目标的运动轨迹。</a:t>
            </a:r>
            <a:endParaRPr sz="18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13" name="椭圆 12"/>
          <p:cNvSpPr/>
          <p:nvPr/>
        </p:nvSpPr>
        <p:spPr>
          <a:xfrm>
            <a:off x="605790" y="5100320"/>
            <a:ext cx="741045" cy="1111885"/>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优缺点</a:t>
            </a:r>
            <a:endParaRPr lang="zh-CN" altLang="en-US"/>
          </a:p>
        </p:txBody>
      </p:sp>
      <p:graphicFrame>
        <p:nvGraphicFramePr>
          <p:cNvPr id="15" name="表格 14"/>
          <p:cNvGraphicFramePr/>
          <p:nvPr/>
        </p:nvGraphicFramePr>
        <p:xfrm>
          <a:off x="1834515" y="5059680"/>
          <a:ext cx="9949180" cy="1295400"/>
        </p:xfrm>
        <a:graphic>
          <a:graphicData uri="http://schemas.openxmlformats.org/drawingml/2006/table">
            <a:tbl>
              <a:tblPr firstRow="1" bandRow="1">
                <a:tableStyleId>{5C22544A-7EE6-4342-B048-85BDC9FD1C3A}</a:tableStyleId>
              </a:tblPr>
              <a:tblGrid>
                <a:gridCol w="4974590"/>
                <a:gridCol w="4974590"/>
              </a:tblGrid>
              <a:tr h="381000">
                <a:tc>
                  <a:txBody>
                    <a:bodyPr/>
                    <a:p>
                      <a:pPr algn="ctr">
                        <a:buNone/>
                      </a:pPr>
                      <a:r>
                        <a:rPr lang="zh-CN" altLang="en-US"/>
                        <a:t>优点</a:t>
                      </a:r>
                      <a:endParaRPr lang="zh-CN" altLang="en-US"/>
                    </a:p>
                  </a:txBody>
                  <a:tcPr/>
                </a:tc>
                <a:tc>
                  <a:txBody>
                    <a:bodyPr/>
                    <a:p>
                      <a:pPr algn="ctr">
                        <a:buNone/>
                      </a:pPr>
                      <a:r>
                        <a:rPr lang="zh-CN" altLang="en-US"/>
                        <a:t>缺点</a:t>
                      </a:r>
                      <a:endParaRPr lang="zh-CN" altLang="en-US"/>
                    </a:p>
                  </a:txBody>
                  <a:tcPr/>
                </a:tc>
              </a:tr>
              <a:tr h="381000">
                <a:tc>
                  <a:txBody>
                    <a:bodyPr/>
                    <a:p>
                      <a:pPr>
                        <a:buNone/>
                      </a:pPr>
                      <a:r>
                        <a:rPr lang="zh-CN" altLang="en-US"/>
                        <a:t>声波传播速度满，系统容易时间同步，方向性好，穿透性好，抗干扰强，受环境影响小、技术难度低，成本低</a:t>
                      </a:r>
                      <a:endParaRPr lang="zh-CN" altLang="en-US"/>
                    </a:p>
                  </a:txBody>
                  <a:tcPr/>
                </a:tc>
                <a:tc>
                  <a:txBody>
                    <a:bodyPr/>
                    <a:p>
                      <a:pPr>
                        <a:buNone/>
                      </a:pPr>
                      <a:r>
                        <a:rPr lang="zh-CN" altLang="en-US"/>
                        <a:t>大量遮挡的地方无法使用</a:t>
                      </a:r>
                      <a:endParaRPr lang="zh-CN" altLang="en-US"/>
                    </a:p>
                  </a:txBody>
                  <a:tcPr/>
                </a:tc>
              </a:tr>
            </a:tbl>
          </a:graphicData>
        </a:graphic>
      </p:graphicFrame>
      <p:sp>
        <p:nvSpPr>
          <p:cNvPr id="17" name="标题 9"/>
          <p:cNvSpPr>
            <a:spLocks noGrp="1"/>
          </p:cNvSpPr>
          <p:nvPr/>
        </p:nvSpPr>
        <p:spPr>
          <a:xfrm>
            <a:off x="573284" y="3486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altLang="en-US" sz="2400" dirty="0">
                <a:solidFill>
                  <a:srgbClr val="217F9E"/>
                </a:solidFill>
              </a:rPr>
              <a:t>室外定位系统</a:t>
            </a:r>
            <a:r>
              <a:rPr lang="en-US" altLang="zh-CN" sz="2400" dirty="0">
                <a:solidFill>
                  <a:srgbClr val="217F9E"/>
                </a:solidFill>
              </a:rPr>
              <a:t>——</a:t>
            </a:r>
            <a:r>
              <a:rPr lang="zh-CN" altLang="en-US">
                <a:latin typeface="微软雅黑" panose="020B0503020204020204" charset="-122"/>
                <a:cs typeface="微软雅黑" panose="020B0503020204020204" charset="-122"/>
                <a:sym typeface="+mn-ea"/>
              </a:rPr>
              <a:t>超声波定位系统</a:t>
            </a:r>
            <a:endParaRPr lang="zh-CN" altLang="en-US" sz="2400" dirty="0">
              <a:solidFill>
                <a:srgbClr val="217F9E"/>
              </a:solidFill>
              <a:latin typeface="微软雅黑" panose="020B0503020204020204" charset="-122"/>
              <a:cs typeface="微软雅黑" panose="020B0503020204020204" charset="-122"/>
              <a:sym typeface="+mn-e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圆角矩形 7"/>
          <p:cNvSpPr/>
          <p:nvPr/>
        </p:nvSpPr>
        <p:spPr>
          <a:xfrm>
            <a:off x="573405" y="1187450"/>
            <a:ext cx="2294255" cy="65278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ctr"/>
            <a:r>
              <a:rPr lang="zh-CN" altLang="en-US" sz="2000" b="1">
                <a:latin typeface="微软雅黑" panose="020B0503020204020204" charset="-122"/>
                <a:ea typeface="微软雅黑" panose="020B0503020204020204" charset="-122"/>
                <a:cs typeface="微软雅黑" panose="020B0503020204020204" charset="-122"/>
              </a:rPr>
              <a:t>超声波定位系统</a:t>
            </a:r>
            <a:endParaRPr lang="zh-CN" altLang="en-US" sz="2000" b="1">
              <a:latin typeface="微软雅黑" panose="020B0503020204020204" charset="-122"/>
              <a:ea typeface="微软雅黑" panose="020B0503020204020204" charset="-122"/>
              <a:cs typeface="微软雅黑" panose="020B0503020204020204" charset="-122"/>
            </a:endParaRPr>
          </a:p>
        </p:txBody>
      </p:sp>
      <p:pic>
        <p:nvPicPr>
          <p:cNvPr id="3" name="图片 2" descr="超声波-蝙蝠"/>
          <p:cNvPicPr>
            <a:picLocks noChangeAspect="1"/>
          </p:cNvPicPr>
          <p:nvPr/>
        </p:nvPicPr>
        <p:blipFill>
          <a:blip r:embed="rId1"/>
          <a:stretch>
            <a:fillRect/>
          </a:stretch>
        </p:blipFill>
        <p:spPr>
          <a:xfrm>
            <a:off x="340360" y="2479675"/>
            <a:ext cx="4584065" cy="3524885"/>
          </a:xfrm>
          <a:prstGeom prst="rect">
            <a:avLst/>
          </a:prstGeom>
        </p:spPr>
      </p:pic>
      <p:pic>
        <p:nvPicPr>
          <p:cNvPr id="5" name="图片 4" descr="超声波传感器1"/>
          <p:cNvPicPr>
            <a:picLocks noChangeAspect="1"/>
          </p:cNvPicPr>
          <p:nvPr/>
        </p:nvPicPr>
        <p:blipFill>
          <a:blip r:embed="rId2"/>
          <a:stretch>
            <a:fillRect/>
          </a:stretch>
        </p:blipFill>
        <p:spPr>
          <a:xfrm>
            <a:off x="5018405" y="4152900"/>
            <a:ext cx="3153410" cy="1851660"/>
          </a:xfrm>
          <a:prstGeom prst="rect">
            <a:avLst/>
          </a:prstGeom>
        </p:spPr>
      </p:pic>
      <p:pic>
        <p:nvPicPr>
          <p:cNvPr id="6" name="图片 5" descr="超声波传感器"/>
          <p:cNvPicPr>
            <a:picLocks noChangeAspect="1"/>
          </p:cNvPicPr>
          <p:nvPr/>
        </p:nvPicPr>
        <p:blipFill>
          <a:blip r:embed="rId3"/>
          <a:stretch>
            <a:fillRect/>
          </a:stretch>
        </p:blipFill>
        <p:spPr>
          <a:xfrm>
            <a:off x="8555355" y="3608070"/>
            <a:ext cx="3264535" cy="2247900"/>
          </a:xfrm>
          <a:prstGeom prst="rect">
            <a:avLst/>
          </a:prstGeom>
        </p:spPr>
      </p:pic>
      <p:pic>
        <p:nvPicPr>
          <p:cNvPr id="16" name="图片 15" descr="超声波接收器"/>
          <p:cNvPicPr>
            <a:picLocks noChangeAspect="1"/>
          </p:cNvPicPr>
          <p:nvPr/>
        </p:nvPicPr>
        <p:blipFill>
          <a:blip r:embed="rId4"/>
          <a:stretch>
            <a:fillRect/>
          </a:stretch>
        </p:blipFill>
        <p:spPr>
          <a:xfrm>
            <a:off x="340360" y="2479675"/>
            <a:ext cx="4716780" cy="3523615"/>
          </a:xfrm>
          <a:prstGeom prst="rect">
            <a:avLst/>
          </a:prstGeom>
        </p:spPr>
      </p:pic>
      <p:sp>
        <p:nvSpPr>
          <p:cNvPr id="17" name="矩形 16"/>
          <p:cNvSpPr/>
          <p:nvPr/>
        </p:nvSpPr>
        <p:spPr>
          <a:xfrm>
            <a:off x="5209540" y="1450975"/>
            <a:ext cx="6610350" cy="2157095"/>
          </a:xfrm>
          <a:prstGeom prst="rect">
            <a:avLst/>
          </a:prstGeom>
        </p:spPr>
        <p:style>
          <a:lnRef idx="1">
            <a:schemeClr val="accent1"/>
          </a:lnRef>
          <a:fillRef idx="2">
            <a:schemeClr val="accent1"/>
          </a:fillRef>
          <a:effectRef idx="1">
            <a:schemeClr val="accent1"/>
          </a:effectRef>
          <a:fontRef idx="minor">
            <a:schemeClr val="dk1"/>
          </a:fontRef>
        </p:style>
        <p:txBody>
          <a:bodyPr rtlCol="0" anchor="ctr"/>
          <a:p>
            <a:pPr algn="ctr"/>
            <a:endParaRPr lang="zh-CN" altLang="en-US"/>
          </a:p>
        </p:txBody>
      </p:sp>
      <p:pic>
        <p:nvPicPr>
          <p:cNvPr id="18" name="图片 17" descr="超声波发射器"/>
          <p:cNvPicPr>
            <a:picLocks noChangeAspect="1"/>
          </p:cNvPicPr>
          <p:nvPr/>
        </p:nvPicPr>
        <p:blipFill>
          <a:blip r:embed="rId5"/>
          <a:stretch>
            <a:fillRect/>
          </a:stretch>
        </p:blipFill>
        <p:spPr>
          <a:xfrm>
            <a:off x="5432425" y="1550670"/>
            <a:ext cx="6165215" cy="1958340"/>
          </a:xfrm>
          <a:prstGeom prst="rect">
            <a:avLst/>
          </a:prstGeom>
        </p:spPr>
      </p:pic>
      <p:sp>
        <p:nvSpPr>
          <p:cNvPr id="20" name="标题 9"/>
          <p:cNvSpPr>
            <a:spLocks noGrp="1"/>
          </p:cNvSpPr>
          <p:nvPr/>
        </p:nvSpPr>
        <p:spPr>
          <a:xfrm>
            <a:off x="573284" y="3486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altLang="en-US" sz="2400" dirty="0">
                <a:solidFill>
                  <a:srgbClr val="217F9E"/>
                </a:solidFill>
              </a:rPr>
              <a:t>室外定位系统</a:t>
            </a:r>
            <a:r>
              <a:rPr lang="en-US" altLang="zh-CN" sz="2400" dirty="0">
                <a:solidFill>
                  <a:srgbClr val="217F9E"/>
                </a:solidFill>
              </a:rPr>
              <a:t>——</a:t>
            </a:r>
            <a:r>
              <a:rPr lang="zh-CN" altLang="en-US">
                <a:latin typeface="微软雅黑" panose="020B0503020204020204" charset="-122"/>
                <a:cs typeface="微软雅黑" panose="020B0503020204020204" charset="-122"/>
                <a:sym typeface="+mn-ea"/>
              </a:rPr>
              <a:t>超声波定位系统</a:t>
            </a:r>
            <a:endParaRPr lang="zh-CN" altLang="en-US" sz="2400" dirty="0">
              <a:solidFill>
                <a:srgbClr val="217F9E"/>
              </a:solidFill>
              <a:latin typeface="微软雅黑" panose="020B0503020204020204" charset="-122"/>
              <a:cs typeface="微软雅黑" panose="020B050302020402020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ppt_x"/>
                                          </p:val>
                                        </p:tav>
                                        <p:tav tm="100000">
                                          <p:val>
                                            <p:strVal val="#ppt_x"/>
                                          </p:val>
                                        </p:tav>
                                      </p:tavLst>
                                    </p:anim>
                                    <p:anim calcmode="lin" valueType="num">
                                      <p:cBhvr additive="base">
                                        <p:cTn id="12" dur="500" fill="hold"/>
                                        <p:tgtEl>
                                          <p:spTgt spid="1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ppt_x"/>
                                          </p:val>
                                        </p:tav>
                                        <p:tav tm="100000">
                                          <p:val>
                                            <p:strVal val="#ppt_x"/>
                                          </p:val>
                                        </p:tav>
                                      </p:tavLst>
                                    </p:anim>
                                    <p:anim calcmode="lin" valueType="num">
                                      <p:cBhvr additive="base">
                                        <p:cTn id="16"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37"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900" decel="100000" fill="hold"/>
                                        <p:tgtEl>
                                          <p:spTgt spid="5"/>
                                        </p:tgtEl>
                                        <p:attrNameLst>
                                          <p:attrName>ppt_y</p:attrName>
                                        </p:attrNameLst>
                                      </p:cBhvr>
                                      <p:tavLst>
                                        <p:tav tm="0">
                                          <p:val>
                                            <p:strVal val="#ppt_y+1"/>
                                          </p:val>
                                        </p:tav>
                                        <p:tav tm="100000">
                                          <p:val>
                                            <p:strVal val="#ppt_y-.03"/>
                                          </p:val>
                                        </p:tav>
                                      </p:tavLst>
                                    </p:anim>
                                    <p:anim calcmode="lin" valueType="num">
                                      <p:cBhvr>
                                        <p:cTn id="24"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par>
                                <p:cTn id="25" presetID="37" presetClass="entr" presetSubtype="0" fill="hold"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1000"/>
                                        <p:tgtEl>
                                          <p:spTgt spid="6"/>
                                        </p:tgtEl>
                                      </p:cBhvr>
                                    </p:animEffect>
                                    <p:anim calcmode="lin" valueType="num">
                                      <p:cBhvr>
                                        <p:cTn id="28" dur="1000" fill="hold"/>
                                        <p:tgtEl>
                                          <p:spTgt spid="6"/>
                                        </p:tgtEl>
                                        <p:attrNameLst>
                                          <p:attrName>ppt_x</p:attrName>
                                        </p:attrNameLst>
                                      </p:cBhvr>
                                      <p:tavLst>
                                        <p:tav tm="0">
                                          <p:val>
                                            <p:strVal val="#ppt_x"/>
                                          </p:val>
                                        </p:tav>
                                        <p:tav tm="100000">
                                          <p:val>
                                            <p:strVal val="#ppt_x"/>
                                          </p:val>
                                        </p:tav>
                                      </p:tavLst>
                                    </p:anim>
                                    <p:anim calcmode="lin" valueType="num">
                                      <p:cBhvr>
                                        <p:cTn id="29" dur="900" decel="100000" fill="hold"/>
                                        <p:tgtEl>
                                          <p:spTgt spid="6"/>
                                        </p:tgtEl>
                                        <p:attrNameLst>
                                          <p:attrName>ppt_y</p:attrName>
                                        </p:attrNameLst>
                                      </p:cBhvr>
                                      <p:tavLst>
                                        <p:tav tm="0">
                                          <p:val>
                                            <p:strVal val="#ppt_y+1"/>
                                          </p:val>
                                        </p:tav>
                                        <p:tav tm="100000">
                                          <p:val>
                                            <p:strVal val="#ppt_y-.03"/>
                                          </p:val>
                                        </p:tav>
                                      </p:tavLst>
                                    </p:anim>
                                    <p:anim calcmode="lin" valueType="num">
                                      <p:cBhvr>
                                        <p:cTn id="30"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p:txBody>
          <a:bodyPr/>
          <a:lstStyle/>
          <a:p>
            <a:fld id="{7D9BB5D0-35E4-459D-AEF3-FE4D7C45CC19}" type="slidenum">
              <a:rPr lang="zh-CN" altLang="en-US" smtClean="0"/>
            </a:fld>
            <a:endParaRPr lang="zh-CN" altLang="en-US" dirty="0"/>
          </a:p>
        </p:txBody>
      </p:sp>
      <p:sp>
        <p:nvSpPr>
          <p:cNvPr id="34" name="圆角矩形 33"/>
          <p:cNvSpPr/>
          <p:nvPr/>
        </p:nvSpPr>
        <p:spPr>
          <a:xfrm>
            <a:off x="1834515" y="2000250"/>
            <a:ext cx="9865995" cy="937260"/>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a:solidFill>
                  <a:schemeClr val="tx1"/>
                </a:solidFill>
                <a:latin typeface="微软雅黑" panose="020B0503020204020204" charset="-122"/>
                <a:ea typeface="微软雅黑" panose="020B0503020204020204" charset="-122"/>
                <a:cs typeface="微软雅黑" panose="020B0503020204020204" charset="-122"/>
              </a:rPr>
              <a:t>中国</a:t>
            </a:r>
            <a:endParaRPr>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8" name="圆角矩形 7"/>
          <p:cNvSpPr/>
          <p:nvPr/>
        </p:nvSpPr>
        <p:spPr>
          <a:xfrm>
            <a:off x="403860" y="1036320"/>
            <a:ext cx="2801620" cy="65278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rPr>
              <a:t>红外线室内定位系统</a:t>
            </a:r>
            <a:endParaRPr lang="zh-CN" altLang="en-US" sz="2000" b="1">
              <a:latin typeface="微软雅黑" panose="020B0503020204020204" charset="-122"/>
              <a:ea typeface="微软雅黑" panose="020B0503020204020204" charset="-122"/>
              <a:cs typeface="微软雅黑" panose="020B0503020204020204" charset="-122"/>
            </a:endParaRPr>
          </a:p>
        </p:txBody>
      </p:sp>
      <p:sp>
        <p:nvSpPr>
          <p:cNvPr id="9" name="椭圆 8"/>
          <p:cNvSpPr/>
          <p:nvPr/>
        </p:nvSpPr>
        <p:spPr>
          <a:xfrm>
            <a:off x="605790" y="2057400"/>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定义</a:t>
            </a:r>
            <a:endParaRPr lang="zh-CN" altLang="en-US"/>
          </a:p>
        </p:txBody>
      </p:sp>
      <p:sp>
        <p:nvSpPr>
          <p:cNvPr id="10" name="椭圆 9"/>
          <p:cNvSpPr/>
          <p:nvPr/>
        </p:nvSpPr>
        <p:spPr>
          <a:xfrm>
            <a:off x="605790" y="3642360"/>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原理</a:t>
            </a:r>
            <a:endParaRPr lang="zh-CN" altLang="en-US"/>
          </a:p>
        </p:txBody>
      </p:sp>
      <p:sp>
        <p:nvSpPr>
          <p:cNvPr id="11" name="圆角矩形 10"/>
          <p:cNvSpPr/>
          <p:nvPr/>
        </p:nvSpPr>
        <p:spPr>
          <a:xfrm>
            <a:off x="1834515" y="3166745"/>
            <a:ext cx="3593465" cy="1673225"/>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sz="1800">
                <a:solidFill>
                  <a:schemeClr val="tx1"/>
                </a:solidFill>
                <a:latin typeface="微软雅黑" panose="020B0503020204020204" charset="-122"/>
                <a:ea typeface="微软雅黑" panose="020B0503020204020204" charset="-122"/>
                <a:cs typeface="微软雅黑" panose="020B0503020204020204" charset="-122"/>
              </a:rPr>
              <a:t>基本原理一：。</a:t>
            </a:r>
            <a:endParaRPr sz="18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12" name="圆角矩形 11"/>
          <p:cNvSpPr/>
          <p:nvPr/>
        </p:nvSpPr>
        <p:spPr>
          <a:xfrm>
            <a:off x="5697220" y="3166745"/>
            <a:ext cx="6085840" cy="1672590"/>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sz="1800">
                <a:solidFill>
                  <a:schemeClr val="tx1"/>
                </a:solidFill>
                <a:latin typeface="微软雅黑" panose="020B0503020204020204" charset="-122"/>
                <a:ea typeface="微软雅黑" panose="020B0503020204020204" charset="-122"/>
                <a:cs typeface="微软雅黑" panose="020B0503020204020204" charset="-122"/>
              </a:rPr>
              <a:t>基本原理二：将超声波发生器置于被定位的目标上面，向周围按照一定</a:t>
            </a:r>
            <a:endParaRPr sz="18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13" name="椭圆 12"/>
          <p:cNvSpPr/>
          <p:nvPr/>
        </p:nvSpPr>
        <p:spPr>
          <a:xfrm>
            <a:off x="605790" y="5100320"/>
            <a:ext cx="741045" cy="1111885"/>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优缺点</a:t>
            </a:r>
            <a:endParaRPr lang="zh-CN" altLang="en-US"/>
          </a:p>
        </p:txBody>
      </p:sp>
      <p:graphicFrame>
        <p:nvGraphicFramePr>
          <p:cNvPr id="15" name="表格 14"/>
          <p:cNvGraphicFramePr/>
          <p:nvPr/>
        </p:nvGraphicFramePr>
        <p:xfrm>
          <a:off x="1834515" y="5059680"/>
          <a:ext cx="9767570" cy="3489960"/>
        </p:xfrm>
        <a:graphic>
          <a:graphicData uri="http://schemas.openxmlformats.org/drawingml/2006/table">
            <a:tbl>
              <a:tblPr firstRow="1" bandRow="1">
                <a:tableStyleId>{5C22544A-7EE6-4342-B048-85BDC9FD1C3A}</a:tableStyleId>
              </a:tblPr>
              <a:tblGrid>
                <a:gridCol w="2885440"/>
                <a:gridCol w="6882130"/>
              </a:tblGrid>
              <a:tr h="381000">
                <a:tc>
                  <a:txBody>
                    <a:bodyPr/>
                    <a:p>
                      <a:pPr algn="ctr">
                        <a:buNone/>
                      </a:pPr>
                      <a:r>
                        <a:rPr lang="zh-CN" altLang="en-US"/>
                        <a:t>优点</a:t>
                      </a:r>
                      <a:endParaRPr lang="zh-CN" altLang="en-US"/>
                    </a:p>
                  </a:txBody>
                  <a:tcPr/>
                </a:tc>
                <a:tc>
                  <a:txBody>
                    <a:bodyPr/>
                    <a:p>
                      <a:pPr algn="ctr">
                        <a:buNone/>
                      </a:pPr>
                      <a:r>
                        <a:rPr lang="zh-CN" altLang="en-US"/>
                        <a:t>缺点</a:t>
                      </a:r>
                      <a:endParaRPr lang="zh-CN" altLang="en-US"/>
                    </a:p>
                  </a:txBody>
                  <a:tcPr/>
                </a:tc>
              </a:tr>
              <a:tr h="381000">
                <a:tc>
                  <a:txBody>
                    <a:bodyPr/>
                    <a:p>
                      <a:pPr>
                        <a:buNone/>
                      </a:pPr>
                      <a:r>
                        <a:rPr lang="zh-CN" altLang="en-US"/>
                        <a:t>定位精度较高、技术成熟</a:t>
                      </a:r>
                      <a:endParaRPr lang="zh-CN" altLang="en-US"/>
                    </a:p>
                  </a:txBody>
                  <a:tcPr/>
                </a:tc>
                <a:tc>
                  <a:txBody>
                    <a:bodyPr/>
                    <a:p>
                      <a:pPr>
                        <a:buNone/>
                      </a:pPr>
                      <a:r>
                        <a:rPr lang="zh-CN" altLang="en-US"/>
                        <a:t>1）红外线传播距离较短。</a:t>
                      </a:r>
                      <a:endParaRPr lang="zh-CN" altLang="en-US"/>
                    </a:p>
                    <a:p>
                      <a:pPr>
                        <a:buNone/>
                      </a:pPr>
                      <a:r>
                        <a:rPr lang="zh-CN" altLang="en-US"/>
                        <a:t>2）红外线没有越过障碍物的能力，这就要求定位环境没有障碍物，或说定位只能在可视距条件下传播。当标识放在口袋里或者有墙壁及其他遮挡时就不能正常工作。</a:t>
                      </a:r>
                      <a:endParaRPr lang="zh-CN" altLang="en-US"/>
                    </a:p>
                    <a:p>
                      <a:pPr>
                        <a:buNone/>
                      </a:pPr>
                      <a:r>
                        <a:rPr lang="zh-CN" altLang="en-US"/>
                        <a:t>3）室外抗光性差，非常容易被荧光灯或者房间内的灯光、阳光干扰导致系统无法工作  </a:t>
                      </a:r>
                      <a:endParaRPr lang="zh-CN" altLang="en-US"/>
                    </a:p>
                    <a:p>
                      <a:pPr>
                        <a:buNone/>
                      </a:pPr>
                      <a:r>
                        <a:rPr lang="zh-CN" altLang="en-US"/>
                        <a:t>4）无论哪种方式，都需要在每个遮挡背后、甚至转角都安装接收端，布局复杂，使得成本提升，而定位效果有限</a:t>
                      </a:r>
                      <a:endParaRPr lang="zh-CN" altLang="en-US"/>
                    </a:p>
                  </a:txBody>
                  <a:tcPr/>
                </a:tc>
              </a:tr>
            </a:tbl>
          </a:graphicData>
        </a:graphic>
      </p:graphicFrame>
      <p:sp>
        <p:nvSpPr>
          <p:cNvPr id="17" name="标题 9"/>
          <p:cNvSpPr>
            <a:spLocks noGrp="1"/>
          </p:cNvSpPr>
          <p:nvPr/>
        </p:nvSpPr>
        <p:spPr>
          <a:xfrm>
            <a:off x="573284" y="3486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altLang="en-US" sz="2400" dirty="0">
                <a:solidFill>
                  <a:srgbClr val="217F9E"/>
                </a:solidFill>
              </a:rPr>
              <a:t>室外定位系统</a:t>
            </a:r>
            <a:r>
              <a:rPr lang="en-US" altLang="zh-CN" sz="2400" dirty="0">
                <a:solidFill>
                  <a:srgbClr val="217F9E"/>
                </a:solidFill>
              </a:rPr>
              <a:t>——</a:t>
            </a:r>
            <a:r>
              <a:rPr lang="zh-CN" altLang="en-US">
                <a:latin typeface="微软雅黑" panose="020B0503020204020204" charset="-122"/>
                <a:cs typeface="微软雅黑" panose="020B0503020204020204" charset="-122"/>
                <a:sym typeface="+mn-ea"/>
              </a:rPr>
              <a:t>红外线室内</a:t>
            </a:r>
            <a:r>
              <a:rPr lang="zh-CN" altLang="en-US">
                <a:latin typeface="微软雅黑" panose="020B0503020204020204" charset="-122"/>
                <a:cs typeface="微软雅黑" panose="020B0503020204020204" charset="-122"/>
                <a:sym typeface="+mn-ea"/>
              </a:rPr>
              <a:t>定位系统</a:t>
            </a:r>
            <a:endParaRPr lang="zh-CN" altLang="en-US" sz="2400" dirty="0">
              <a:solidFill>
                <a:srgbClr val="217F9E"/>
              </a:solidFill>
              <a:latin typeface="微软雅黑" panose="020B0503020204020204" charset="-122"/>
              <a:cs typeface="微软雅黑" panose="020B0503020204020204" charset="-122"/>
              <a:sym typeface="+mn-e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圆角矩形 7"/>
          <p:cNvSpPr/>
          <p:nvPr/>
        </p:nvSpPr>
        <p:spPr>
          <a:xfrm>
            <a:off x="403860" y="1036320"/>
            <a:ext cx="2663190" cy="65278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sym typeface="+mn-ea"/>
              </a:rPr>
              <a:t>红外线室内定位系统</a:t>
            </a:r>
            <a:endParaRPr lang="zh-CN" altLang="en-US" sz="2000" b="1">
              <a:latin typeface="微软雅黑" panose="020B0503020204020204" charset="-122"/>
              <a:ea typeface="微软雅黑" panose="020B0503020204020204" charset="-122"/>
              <a:cs typeface="微软雅黑" panose="020B0503020204020204" charset="-122"/>
            </a:endParaRPr>
          </a:p>
        </p:txBody>
      </p:sp>
      <p:sp>
        <p:nvSpPr>
          <p:cNvPr id="7" name="矩形 6"/>
          <p:cNvSpPr/>
          <p:nvPr/>
        </p:nvSpPr>
        <p:spPr>
          <a:xfrm>
            <a:off x="403860" y="1922145"/>
            <a:ext cx="11540490" cy="4314190"/>
          </a:xfrm>
          <a:prstGeom prst="rect">
            <a:avLst/>
          </a:prstGeom>
        </p:spPr>
        <p:style>
          <a:lnRef idx="1">
            <a:schemeClr val="accent1"/>
          </a:lnRef>
          <a:fillRef idx="2">
            <a:schemeClr val="accent1"/>
          </a:fillRef>
          <a:effectRef idx="1">
            <a:schemeClr val="accent1"/>
          </a:effectRef>
          <a:fontRef idx="minor">
            <a:schemeClr val="dk1"/>
          </a:fontRef>
        </p:style>
        <p:txBody>
          <a:bodyPr rtlCol="0" anchor="ctr"/>
          <a:p>
            <a:pPr algn="ctr"/>
            <a:endParaRPr lang="zh-CN" altLang="en-US"/>
          </a:p>
        </p:txBody>
      </p:sp>
      <p:sp>
        <p:nvSpPr>
          <p:cNvPr id="18" name="文本框 17"/>
          <p:cNvSpPr txBox="1"/>
          <p:nvPr/>
        </p:nvSpPr>
        <p:spPr>
          <a:xfrm>
            <a:off x="631190" y="3086100"/>
            <a:ext cx="4989195" cy="1753235"/>
          </a:xfrm>
          <a:prstGeom prst="rect">
            <a:avLst/>
          </a:prstGeom>
          <a:noFill/>
        </p:spPr>
        <p:txBody>
          <a:bodyPr wrap="square" rtlCol="0">
            <a:spAutoFit/>
          </a:bodyPr>
          <a:p>
            <a:pPr marL="0" marR="0" indent="0" defTabSz="914400" rtl="0" eaLnBrk="1" fontAlgn="auto" latinLnBrk="0" hangingPunct="1">
              <a:lnSpc>
                <a:spcPct val="150000"/>
              </a:lnSpc>
              <a:spcBef>
                <a:spcPts val="0"/>
              </a:spcBef>
              <a:spcAft>
                <a:spcPts val="0"/>
              </a:spcAft>
              <a:buClrTx/>
              <a:buSzTx/>
              <a:buFontTx/>
              <a:buNone/>
            </a:pPr>
            <a:r>
              <a:rPr kumimoji="0" lang="zh-CN" altLang="en-US" sz="1800" b="0" i="0" u="none" strike="noStrike" kern="1200" cap="none" spc="0" normalizeH="0" baseline="0" noProof="0" dirty="0" smtClean="0">
                <a:ln>
                  <a:noFill/>
                </a:ln>
                <a:solidFill>
                  <a:prstClr val="black"/>
                </a:solidFill>
                <a:effectLst/>
                <a:uLnTx/>
                <a:uFillTx/>
                <a:latin typeface="Arial" panose="020B0604020202020204"/>
                <a:ea typeface="微软雅黑" panose="020B0503020204020204" charset="-122"/>
                <a:cs typeface="+mn-cs"/>
              </a:rPr>
              <a:t>第一种：是被定位目标使用红外线IR标识作为移动点，发射调制的红外射线，通过室内安放的多个红外传感器测量信号源的距离或角度，从而计算出对象所在的位置。</a:t>
            </a:r>
            <a:endParaRPr kumimoji="0" lang="zh-CN" altLang="en-US" sz="1800" b="0" i="0" u="none" strike="noStrike" kern="1200" cap="none" spc="0" normalizeH="0" baseline="0" noProof="0" dirty="0" smtClean="0">
              <a:ln>
                <a:noFill/>
              </a:ln>
              <a:solidFill>
                <a:prstClr val="black"/>
              </a:solidFill>
              <a:effectLst/>
              <a:uLnTx/>
              <a:uFillTx/>
              <a:latin typeface="Arial" panose="020B0604020202020204"/>
              <a:ea typeface="微软雅黑" panose="020B0503020204020204" charset="-122"/>
              <a:cs typeface="+mn-cs"/>
            </a:endParaRPr>
          </a:p>
        </p:txBody>
      </p:sp>
      <p:sp>
        <p:nvSpPr>
          <p:cNvPr id="32" name="标题 9"/>
          <p:cNvSpPr>
            <a:spLocks noGrp="1"/>
          </p:cNvSpPr>
          <p:nvPr/>
        </p:nvSpPr>
        <p:spPr>
          <a:xfrm>
            <a:off x="573284" y="3486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altLang="en-US" sz="2400" dirty="0">
                <a:solidFill>
                  <a:srgbClr val="217F9E"/>
                </a:solidFill>
              </a:rPr>
              <a:t>室外定位系统</a:t>
            </a:r>
            <a:r>
              <a:rPr lang="en-US" altLang="zh-CN" sz="2400" dirty="0">
                <a:solidFill>
                  <a:srgbClr val="217F9E"/>
                </a:solidFill>
              </a:rPr>
              <a:t>——</a:t>
            </a:r>
            <a:r>
              <a:rPr lang="zh-CN" altLang="en-US">
                <a:latin typeface="微软雅黑" panose="020B0503020204020204" charset="-122"/>
                <a:cs typeface="微软雅黑" panose="020B0503020204020204" charset="-122"/>
                <a:sym typeface="+mn-ea"/>
              </a:rPr>
              <a:t>红外线室内</a:t>
            </a:r>
            <a:r>
              <a:rPr lang="zh-CN" altLang="en-US">
                <a:latin typeface="微软雅黑" panose="020B0503020204020204" charset="-122"/>
                <a:cs typeface="微软雅黑" panose="020B0503020204020204" charset="-122"/>
                <a:sym typeface="+mn-ea"/>
              </a:rPr>
              <a:t>定位系统</a:t>
            </a:r>
            <a:endParaRPr lang="zh-CN" altLang="en-US" sz="2400" dirty="0">
              <a:solidFill>
                <a:srgbClr val="217F9E"/>
              </a:solidFill>
              <a:latin typeface="微软雅黑" panose="020B0503020204020204" charset="-122"/>
              <a:cs typeface="微软雅黑" panose="020B0503020204020204" charset="-122"/>
              <a:sym typeface="+mn-ea"/>
            </a:endParaRPr>
          </a:p>
        </p:txBody>
      </p:sp>
      <p:pic>
        <p:nvPicPr>
          <p:cNvPr id="33" name="图片 32" descr="红外定位系统-网格"/>
          <p:cNvPicPr>
            <a:picLocks noChangeAspect="1"/>
          </p:cNvPicPr>
          <p:nvPr/>
        </p:nvPicPr>
        <p:blipFill>
          <a:blip r:embed="rId1"/>
          <a:stretch>
            <a:fillRect/>
          </a:stretch>
        </p:blipFill>
        <p:spPr>
          <a:xfrm>
            <a:off x="6036310" y="2538095"/>
            <a:ext cx="5643880" cy="3355340"/>
          </a:xfrm>
          <a:prstGeom prst="rect">
            <a:avLst/>
          </a:prstGeom>
        </p:spPr>
      </p:pic>
      <p:sp>
        <p:nvSpPr>
          <p:cNvPr id="36" name="矩形 35"/>
          <p:cNvSpPr/>
          <p:nvPr/>
        </p:nvSpPr>
        <p:spPr>
          <a:xfrm>
            <a:off x="403860" y="1922145"/>
            <a:ext cx="11540490" cy="4314190"/>
          </a:xfrm>
          <a:prstGeom prst="rect">
            <a:avLst/>
          </a:prstGeom>
        </p:spPr>
        <p:style>
          <a:lnRef idx="1">
            <a:schemeClr val="accent1"/>
          </a:lnRef>
          <a:fillRef idx="2">
            <a:schemeClr val="accent1"/>
          </a:fillRef>
          <a:effectRef idx="1">
            <a:schemeClr val="accent1"/>
          </a:effectRef>
          <a:fontRef idx="minor">
            <a:schemeClr val="dk1"/>
          </a:fontRef>
        </p:style>
        <p:txBody>
          <a:bodyPr rtlCol="0" anchor="ctr"/>
          <a:p>
            <a:pPr algn="ctr"/>
            <a:endParaRPr lang="zh-CN" altLang="en-US"/>
          </a:p>
        </p:txBody>
      </p:sp>
      <p:pic>
        <p:nvPicPr>
          <p:cNvPr id="37" name="图片 36" descr="红外-网格2"/>
          <p:cNvPicPr>
            <a:picLocks noChangeAspect="1"/>
          </p:cNvPicPr>
          <p:nvPr/>
        </p:nvPicPr>
        <p:blipFill>
          <a:blip r:embed="rId2"/>
          <a:stretch>
            <a:fillRect/>
          </a:stretch>
        </p:blipFill>
        <p:spPr>
          <a:xfrm>
            <a:off x="1023620" y="2874010"/>
            <a:ext cx="4251960" cy="3063240"/>
          </a:xfrm>
          <a:prstGeom prst="rect">
            <a:avLst/>
          </a:prstGeom>
        </p:spPr>
      </p:pic>
      <p:pic>
        <p:nvPicPr>
          <p:cNvPr id="38" name="图片 37" descr="红外定位系统-网格"/>
          <p:cNvPicPr>
            <a:picLocks noChangeAspect="1"/>
          </p:cNvPicPr>
          <p:nvPr/>
        </p:nvPicPr>
        <p:blipFill>
          <a:blip r:embed="rId1"/>
          <a:stretch>
            <a:fillRect/>
          </a:stretch>
        </p:blipFill>
        <p:spPr>
          <a:xfrm>
            <a:off x="6776720" y="2648585"/>
            <a:ext cx="4294505" cy="3513455"/>
          </a:xfrm>
          <a:prstGeom prst="rect">
            <a:avLst/>
          </a:prstGeom>
        </p:spPr>
      </p:pic>
      <p:sp>
        <p:nvSpPr>
          <p:cNvPr id="39" name="文本框 38"/>
          <p:cNvSpPr txBox="1"/>
          <p:nvPr/>
        </p:nvSpPr>
        <p:spPr>
          <a:xfrm>
            <a:off x="863600" y="2031365"/>
            <a:ext cx="9514205" cy="506730"/>
          </a:xfrm>
          <a:prstGeom prst="rect">
            <a:avLst/>
          </a:prstGeom>
          <a:noFill/>
        </p:spPr>
        <p:txBody>
          <a:bodyPr wrap="square" rtlCol="0">
            <a:spAutoFit/>
          </a:bodyPr>
          <a:p>
            <a:pPr marL="0" marR="0" indent="0" defTabSz="914400" rtl="0" eaLnBrk="1" fontAlgn="auto" latinLnBrk="0" hangingPunct="1">
              <a:lnSpc>
                <a:spcPct val="150000"/>
              </a:lnSpc>
              <a:spcBef>
                <a:spcPts val="0"/>
              </a:spcBef>
              <a:spcAft>
                <a:spcPts val="0"/>
              </a:spcAft>
              <a:buClrTx/>
              <a:buSzTx/>
              <a:buFontTx/>
              <a:buNone/>
            </a:pPr>
            <a:r>
              <a:rPr kumimoji="0" lang="zh-CN" altLang="en-US" sz="1800" b="0" i="0" u="none" strike="noStrike" kern="1200" cap="none" spc="0" normalizeH="0" baseline="0" noProof="0" dirty="0" smtClean="0">
                <a:ln>
                  <a:noFill/>
                </a:ln>
                <a:solidFill>
                  <a:prstClr val="black"/>
                </a:solidFill>
                <a:effectLst/>
                <a:uLnTx/>
                <a:uFillTx/>
                <a:latin typeface="Arial" panose="020B0604020202020204"/>
                <a:ea typeface="微软雅黑" panose="020B0503020204020204" charset="-122"/>
                <a:cs typeface="+mn-cs"/>
              </a:rPr>
              <a:t>第二种：是通过多对发射器和接收器织红外线网覆盖待测空间，直接对运动目标进行定位。</a:t>
            </a:r>
            <a:endParaRPr kumimoji="0" lang="zh-CN" altLang="en-US" sz="1800" b="0" i="0" u="none" strike="noStrike" kern="1200" cap="none" spc="0" normalizeH="0" baseline="0" noProof="0" dirty="0" smtClean="0">
              <a:ln>
                <a:noFill/>
              </a:ln>
              <a:solidFill>
                <a:prstClr val="black"/>
              </a:solidFill>
              <a:effectLst/>
              <a:uLnTx/>
              <a:uFillTx/>
              <a:latin typeface="Arial" panose="020B0604020202020204"/>
              <a:ea typeface="微软雅黑" panose="020B0503020204020204"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edge">
                                      <p:cBhvr>
                                        <p:cTn id="7" dur="2000"/>
                                        <p:tgtEl>
                                          <p:spTgt spid="36"/>
                                        </p:tgtEl>
                                      </p:cBhvr>
                                    </p:animEffect>
                                  </p:childTnLst>
                                </p:cTn>
                              </p:par>
                              <p:par>
                                <p:cTn id="8" presetID="20" presetClass="entr" presetSubtype="0" fill="hold" grpId="0" nodeType="with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wedge">
                                      <p:cBhvr>
                                        <p:cTn id="10" dur="2000"/>
                                        <p:tgtEl>
                                          <p:spTgt spid="39"/>
                                        </p:tgtEl>
                                      </p:cBhvr>
                                    </p:animEffect>
                                  </p:childTnLst>
                                </p:cTn>
                              </p:par>
                              <p:par>
                                <p:cTn id="11" presetID="20" presetClass="entr" presetSubtype="0" fill="hold" nodeType="withEffect">
                                  <p:stCondLst>
                                    <p:cond delay="0"/>
                                  </p:stCondLst>
                                  <p:childTnLst>
                                    <p:set>
                                      <p:cBhvr>
                                        <p:cTn id="12" dur="1" fill="hold">
                                          <p:stCondLst>
                                            <p:cond delay="0"/>
                                          </p:stCondLst>
                                        </p:cTn>
                                        <p:tgtEl>
                                          <p:spTgt spid="37"/>
                                        </p:tgtEl>
                                        <p:attrNameLst>
                                          <p:attrName>style.visibility</p:attrName>
                                        </p:attrNameLst>
                                      </p:cBhvr>
                                      <p:to>
                                        <p:strVal val="visible"/>
                                      </p:to>
                                    </p:set>
                                    <p:animEffect transition="in" filter="wedge">
                                      <p:cBhvr>
                                        <p:cTn id="13" dur="2000"/>
                                        <p:tgtEl>
                                          <p:spTgt spid="37"/>
                                        </p:tgtEl>
                                      </p:cBhvr>
                                    </p:animEffect>
                                  </p:childTnLst>
                                </p:cTn>
                              </p:par>
                              <p:par>
                                <p:cTn id="14" presetID="20" presetClass="entr" presetSubtype="0" fill="hold" nodeType="withEffect">
                                  <p:stCondLst>
                                    <p:cond delay="0"/>
                                  </p:stCondLst>
                                  <p:childTnLst>
                                    <p:set>
                                      <p:cBhvr>
                                        <p:cTn id="15" dur="1" fill="hold">
                                          <p:stCondLst>
                                            <p:cond delay="0"/>
                                          </p:stCondLst>
                                        </p:cTn>
                                        <p:tgtEl>
                                          <p:spTgt spid="38"/>
                                        </p:tgtEl>
                                        <p:attrNameLst>
                                          <p:attrName>style.visibility</p:attrName>
                                        </p:attrNameLst>
                                      </p:cBhvr>
                                      <p:to>
                                        <p:strVal val="visible"/>
                                      </p:to>
                                    </p:set>
                                    <p:animEffect transition="in" filter="wedge">
                                      <p:cBhvr>
                                        <p:cTn id="16" dur="20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9" grpId="0"/>
      <p:bldP spid="36" grpId="1" animBg="1"/>
      <p:bldP spid="39"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p:txBody>
          <a:bodyPr/>
          <a:lstStyle/>
          <a:p>
            <a:fld id="{7D9BB5D0-35E4-459D-AEF3-FE4D7C45CC19}" type="slidenum">
              <a:rPr lang="zh-CN" altLang="en-US" smtClean="0"/>
            </a:fld>
            <a:endParaRPr lang="zh-CN" altLang="en-US" dirty="0"/>
          </a:p>
        </p:txBody>
      </p:sp>
      <p:sp>
        <p:nvSpPr>
          <p:cNvPr id="34" name="圆角矩形 33"/>
          <p:cNvSpPr/>
          <p:nvPr/>
        </p:nvSpPr>
        <p:spPr>
          <a:xfrm>
            <a:off x="1834515" y="2000250"/>
            <a:ext cx="9865995" cy="493395"/>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a:solidFill>
                  <a:schemeClr val="tx1"/>
                </a:solidFill>
                <a:latin typeface="微软雅黑" panose="020B0503020204020204" charset="-122"/>
                <a:ea typeface="微软雅黑" panose="020B0503020204020204" charset="-122"/>
                <a:cs typeface="微软雅黑" panose="020B0503020204020204" charset="-122"/>
              </a:rPr>
              <a:t>中国北斗</a:t>
            </a:r>
            <a:endParaRPr>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8" name="圆角矩形 7"/>
          <p:cNvSpPr/>
          <p:nvPr/>
        </p:nvSpPr>
        <p:spPr>
          <a:xfrm>
            <a:off x="403860" y="1036320"/>
            <a:ext cx="2115820" cy="65278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sym typeface="+mn-ea"/>
              </a:rPr>
              <a:t>无线电射频识别</a:t>
            </a:r>
            <a:endParaRPr lang="zh-CN" altLang="en-US" sz="2000" b="1">
              <a:latin typeface="微软雅黑" panose="020B0503020204020204" charset="-122"/>
              <a:ea typeface="微软雅黑" panose="020B0503020204020204" charset="-122"/>
              <a:cs typeface="微软雅黑" panose="020B0503020204020204" charset="-122"/>
            </a:endParaRPr>
          </a:p>
        </p:txBody>
      </p:sp>
      <p:sp>
        <p:nvSpPr>
          <p:cNvPr id="9" name="椭圆 8"/>
          <p:cNvSpPr/>
          <p:nvPr/>
        </p:nvSpPr>
        <p:spPr>
          <a:xfrm>
            <a:off x="605790" y="1886585"/>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定义</a:t>
            </a:r>
            <a:endParaRPr lang="zh-CN" altLang="en-US"/>
          </a:p>
        </p:txBody>
      </p:sp>
      <p:sp>
        <p:nvSpPr>
          <p:cNvPr id="10" name="椭圆 9"/>
          <p:cNvSpPr/>
          <p:nvPr/>
        </p:nvSpPr>
        <p:spPr>
          <a:xfrm>
            <a:off x="605790" y="3642360"/>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原理</a:t>
            </a:r>
            <a:endParaRPr lang="zh-CN" altLang="en-US"/>
          </a:p>
        </p:txBody>
      </p:sp>
      <p:sp>
        <p:nvSpPr>
          <p:cNvPr id="11" name="圆角矩形 10"/>
          <p:cNvSpPr/>
          <p:nvPr/>
        </p:nvSpPr>
        <p:spPr>
          <a:xfrm>
            <a:off x="1834515" y="3166110"/>
            <a:ext cx="9865995" cy="1673225"/>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lang="zh-CN" sz="1800">
                <a:solidFill>
                  <a:schemeClr val="tx1"/>
                </a:solidFill>
                <a:latin typeface="微软雅黑" panose="020B0503020204020204" charset="-122"/>
                <a:ea typeface="微软雅黑" panose="020B0503020204020204" charset="-122"/>
                <a:cs typeface="微软雅黑" panose="020B0503020204020204" charset="-122"/>
              </a:rPr>
              <a:t>原理：</a:t>
            </a:r>
            <a:r>
              <a:rPr sz="1800">
                <a:solidFill>
                  <a:schemeClr val="tx1"/>
                </a:solidFill>
                <a:latin typeface="微软雅黑" panose="020B0503020204020204" charset="-122"/>
                <a:ea typeface="微软雅黑" panose="020B0503020204020204" charset="-122"/>
                <a:cs typeface="微软雅黑" panose="020B0503020204020204" charset="-122"/>
              </a:rPr>
              <a:t>定位系统的基本硬件组成：标签（TAG），锚点/读写器（Anchor、Reader），时间同步器（采用TDOA机制需要的设备）RFID又称射频识别技术，是一种非接触式自动识别技术。RFID标签具有体积小、读写范围广、寿命长、抗干扰能力强等特点，可支持快速读写、移动识别、多目标识别、唯一表示等，和GPS相比更适合室内定位。有源标签相比无源标签有更远的识别距离和更大的存储容量，与互联网、通信技术结合，可实现全球范围内物品的跟踪和信息哦共享，极大的扩展了射频识别技术的应用领域。读卡器通过天线发射一定频率的射频信号，这些电磁波激活标签电路，标签的能量检测电路将一部分射频信号转换成直流信号能量供其工作，标签获得能量被激活后，将自身的序列号等信息调制到射频信号上后通过标签天线发送出去，读写器接收到标签返回的射频信号后，对该信号进行解调和解码；有源标签自身内嵌电池供电，利用自身的射频能量主动发送数据给读写器。</a:t>
            </a:r>
            <a:endParaRPr sz="18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13" name="椭圆 12"/>
          <p:cNvSpPr/>
          <p:nvPr/>
        </p:nvSpPr>
        <p:spPr>
          <a:xfrm>
            <a:off x="605790" y="5100320"/>
            <a:ext cx="741045" cy="1111885"/>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优缺点</a:t>
            </a:r>
            <a:endParaRPr lang="zh-CN" altLang="en-US"/>
          </a:p>
        </p:txBody>
      </p:sp>
      <p:graphicFrame>
        <p:nvGraphicFramePr>
          <p:cNvPr id="15" name="表格 14"/>
          <p:cNvGraphicFramePr/>
          <p:nvPr/>
        </p:nvGraphicFramePr>
        <p:xfrm>
          <a:off x="1834515" y="5059680"/>
          <a:ext cx="9767570" cy="1295400"/>
        </p:xfrm>
        <a:graphic>
          <a:graphicData uri="http://schemas.openxmlformats.org/drawingml/2006/table">
            <a:tbl>
              <a:tblPr firstRow="1" bandRow="1">
                <a:tableStyleId>{5C22544A-7EE6-4342-B048-85BDC9FD1C3A}</a:tableStyleId>
              </a:tblPr>
              <a:tblGrid>
                <a:gridCol w="4883785"/>
                <a:gridCol w="4883785"/>
              </a:tblGrid>
              <a:tr h="381000">
                <a:tc>
                  <a:txBody>
                    <a:bodyPr/>
                    <a:p>
                      <a:pPr algn="ctr">
                        <a:buNone/>
                      </a:pPr>
                      <a:r>
                        <a:rPr lang="zh-CN" altLang="en-US"/>
                        <a:t>优点</a:t>
                      </a:r>
                      <a:endParaRPr lang="zh-CN" altLang="en-US"/>
                    </a:p>
                  </a:txBody>
                  <a:tcPr/>
                </a:tc>
                <a:tc>
                  <a:txBody>
                    <a:bodyPr/>
                    <a:p>
                      <a:pPr algn="ctr">
                        <a:buNone/>
                      </a:pPr>
                      <a:r>
                        <a:rPr lang="zh-CN" altLang="en-US"/>
                        <a:t>缺点</a:t>
                      </a:r>
                      <a:endParaRPr lang="zh-CN" altLang="en-US"/>
                    </a:p>
                  </a:txBody>
                  <a:tcPr/>
                </a:tc>
              </a:tr>
              <a:tr h="1188720">
                <a:tc>
                  <a:txBody>
                    <a:bodyPr/>
                    <a:p>
                      <a:pPr>
                        <a:buNone/>
                      </a:pPr>
                      <a:r>
                        <a:rPr lang="zh-CN" altLang="en-US"/>
                        <a:t>RFID标签实现了无接触操作，具有体积小，容量大，应用便利，无机械磨损，寿命长，无需可见光源，穿透性好，可重复使用，抗污染能力和耐久性强等特点。</a:t>
                      </a:r>
                      <a:endParaRPr lang="zh-CN" altLang="en-US"/>
                    </a:p>
                  </a:txBody>
                  <a:tcPr/>
                </a:tc>
                <a:tc>
                  <a:txBody>
                    <a:bodyPr/>
                    <a:p>
                      <a:pPr>
                        <a:buNone/>
                      </a:pPr>
                      <a:r>
                        <a:rPr lang="zh-CN" altLang="en-US"/>
                        <a:t>大量遮挡的地方无法使用</a:t>
                      </a:r>
                      <a:endParaRPr lang="zh-CN" altLang="en-US"/>
                    </a:p>
                  </a:txBody>
                  <a:tcPr/>
                </a:tc>
              </a:tr>
            </a:tbl>
          </a:graphicData>
        </a:graphic>
      </p:graphicFrame>
      <p:sp>
        <p:nvSpPr>
          <p:cNvPr id="32" name="标题 9"/>
          <p:cNvSpPr>
            <a:spLocks noGrp="1"/>
          </p:cNvSpPr>
          <p:nvPr/>
        </p:nvSpPr>
        <p:spPr>
          <a:xfrm>
            <a:off x="573284" y="3486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altLang="en-US" sz="2400" dirty="0">
                <a:solidFill>
                  <a:srgbClr val="217F9E"/>
                </a:solidFill>
              </a:rPr>
              <a:t>室外定位系统</a:t>
            </a:r>
            <a:r>
              <a:rPr lang="en-US" altLang="zh-CN" sz="2400" dirty="0">
                <a:solidFill>
                  <a:srgbClr val="217F9E"/>
                </a:solidFill>
              </a:rPr>
              <a:t>——</a:t>
            </a:r>
            <a:r>
              <a:rPr lang="zh-CN" altLang="en-US" dirty="0">
                <a:sym typeface="+mn-ea"/>
              </a:rPr>
              <a:t>无线</a:t>
            </a:r>
            <a:r>
              <a:rPr lang="zh-CN" altLang="en-US" dirty="0">
                <a:sym typeface="+mn-ea"/>
              </a:rPr>
              <a:t>电射频识别</a:t>
            </a:r>
            <a:endParaRPr lang="zh-CN" altLang="en-US" sz="2400" dirty="0">
              <a:solidFill>
                <a:srgbClr val="217F9E"/>
              </a:solidFill>
              <a:sym typeface="+mn-e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圆角矩形 7"/>
          <p:cNvSpPr/>
          <p:nvPr/>
        </p:nvSpPr>
        <p:spPr>
          <a:xfrm>
            <a:off x="403860" y="1036320"/>
            <a:ext cx="2076450" cy="65278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sym typeface="+mn-ea"/>
              </a:rPr>
              <a:t>无线电射频识别</a:t>
            </a:r>
            <a:endParaRPr lang="zh-CN" altLang="en-US" sz="2000" b="1">
              <a:latin typeface="微软雅黑" panose="020B0503020204020204" charset="-122"/>
              <a:ea typeface="微软雅黑" panose="020B0503020204020204" charset="-122"/>
              <a:cs typeface="微软雅黑" panose="020B0503020204020204" charset="-122"/>
            </a:endParaRPr>
          </a:p>
        </p:txBody>
      </p:sp>
      <p:sp>
        <p:nvSpPr>
          <p:cNvPr id="7" name="矩形 6"/>
          <p:cNvSpPr/>
          <p:nvPr/>
        </p:nvSpPr>
        <p:spPr>
          <a:xfrm>
            <a:off x="403860" y="1922145"/>
            <a:ext cx="11540490" cy="4314190"/>
          </a:xfrm>
          <a:prstGeom prst="rect">
            <a:avLst/>
          </a:prstGeom>
        </p:spPr>
        <p:style>
          <a:lnRef idx="1">
            <a:schemeClr val="accent1"/>
          </a:lnRef>
          <a:fillRef idx="2">
            <a:schemeClr val="accent1"/>
          </a:fillRef>
          <a:effectRef idx="1">
            <a:schemeClr val="accent1"/>
          </a:effectRef>
          <a:fontRef idx="minor">
            <a:schemeClr val="dk1"/>
          </a:fontRef>
        </p:style>
        <p:txBody>
          <a:bodyPr rtlCol="0" anchor="ctr"/>
          <a:p>
            <a:pPr algn="ctr"/>
            <a:endParaRPr lang="zh-CN" altLang="en-US"/>
          </a:p>
        </p:txBody>
      </p:sp>
      <p:sp>
        <p:nvSpPr>
          <p:cNvPr id="28" name="文本框 27"/>
          <p:cNvSpPr txBox="1"/>
          <p:nvPr/>
        </p:nvSpPr>
        <p:spPr>
          <a:xfrm>
            <a:off x="673100" y="2031365"/>
            <a:ext cx="9514205" cy="506730"/>
          </a:xfrm>
          <a:prstGeom prst="rect">
            <a:avLst/>
          </a:prstGeom>
          <a:noFill/>
        </p:spPr>
        <p:txBody>
          <a:bodyPr wrap="square" rtlCol="0">
            <a:spAutoFit/>
          </a:bodyPr>
          <a:p>
            <a:pPr marL="0" marR="0" indent="0" defTabSz="914400" rtl="0" eaLnBrk="1" fontAlgn="auto" latinLnBrk="0" hangingPunct="1">
              <a:lnSpc>
                <a:spcPct val="150000"/>
              </a:lnSpc>
              <a:spcBef>
                <a:spcPts val="0"/>
              </a:spcBef>
              <a:spcAft>
                <a:spcPts val="0"/>
              </a:spcAft>
              <a:buClrTx/>
              <a:buSzTx/>
              <a:buFontTx/>
              <a:buNone/>
            </a:pPr>
            <a:r>
              <a:rPr kumimoji="0" lang="zh-CN" altLang="en-US" sz="1800" b="0" i="0" u="none" strike="noStrike" kern="1200" cap="none" spc="0" normalizeH="0" baseline="0" noProof="0" dirty="0" smtClean="0">
                <a:ln>
                  <a:noFill/>
                </a:ln>
                <a:solidFill>
                  <a:prstClr val="black"/>
                </a:solidFill>
                <a:effectLst/>
                <a:uLnTx/>
                <a:uFillTx/>
                <a:latin typeface="Arial" panose="020B0604020202020204"/>
                <a:ea typeface="微软雅黑" panose="020B0503020204020204" charset="-122"/>
                <a:cs typeface="+mn-cs"/>
              </a:rPr>
              <a:t>第二种：</a:t>
            </a:r>
            <a:endParaRPr kumimoji="0" lang="zh-CN" altLang="en-US" sz="1800" b="0" i="0" u="none" strike="noStrike" kern="1200" cap="none" spc="0" normalizeH="0" baseline="0" noProof="0" dirty="0" smtClean="0">
              <a:ln>
                <a:noFill/>
              </a:ln>
              <a:solidFill>
                <a:prstClr val="black"/>
              </a:solidFill>
              <a:effectLst/>
              <a:uLnTx/>
              <a:uFillTx/>
              <a:latin typeface="Arial" panose="020B0604020202020204"/>
              <a:ea typeface="微软雅黑" panose="020B0503020204020204" charset="-122"/>
              <a:cs typeface="+mn-cs"/>
            </a:endParaRPr>
          </a:p>
        </p:txBody>
      </p:sp>
      <p:sp>
        <p:nvSpPr>
          <p:cNvPr id="32" name="标题 9"/>
          <p:cNvSpPr>
            <a:spLocks noGrp="1"/>
          </p:cNvSpPr>
          <p:nvPr/>
        </p:nvSpPr>
        <p:spPr>
          <a:xfrm>
            <a:off x="573284" y="3486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altLang="en-US" sz="2400" dirty="0">
                <a:solidFill>
                  <a:srgbClr val="217F9E"/>
                </a:solidFill>
              </a:rPr>
              <a:t>室外定位系统</a:t>
            </a:r>
            <a:r>
              <a:rPr lang="en-US" altLang="zh-CN" sz="2400" dirty="0">
                <a:solidFill>
                  <a:srgbClr val="217F9E"/>
                </a:solidFill>
              </a:rPr>
              <a:t>——</a:t>
            </a:r>
            <a:r>
              <a:rPr lang="zh-CN" altLang="en-US" dirty="0">
                <a:sym typeface="+mn-ea"/>
              </a:rPr>
              <a:t>无线电射频识别</a:t>
            </a:r>
            <a:endParaRPr lang="zh-CN" altLang="en-US" sz="2400" dirty="0">
              <a:solidFill>
                <a:srgbClr val="217F9E"/>
              </a:solidFill>
              <a:latin typeface="微软雅黑" panose="020B0503020204020204" charset="-122"/>
              <a:cs typeface="微软雅黑" panose="020B0503020204020204" charset="-122"/>
              <a:sym typeface="+mn-ea"/>
            </a:endParaRPr>
          </a:p>
        </p:txBody>
      </p:sp>
      <p:pic>
        <p:nvPicPr>
          <p:cNvPr id="3" name="图片 2" descr="RFID比较"/>
          <p:cNvPicPr>
            <a:picLocks noChangeAspect="1"/>
          </p:cNvPicPr>
          <p:nvPr/>
        </p:nvPicPr>
        <p:blipFill>
          <a:blip r:embed="rId1"/>
          <a:stretch>
            <a:fillRect/>
          </a:stretch>
        </p:blipFill>
        <p:spPr>
          <a:xfrm>
            <a:off x="1974850" y="2741930"/>
            <a:ext cx="8398510" cy="3335655"/>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txBox="1"/>
          <p:nvPr/>
        </p:nvSpPr>
        <p:spPr>
          <a:xfrm>
            <a:off x="508000" y="358775"/>
            <a:ext cx="7661910" cy="42799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2400" dirty="0">
                <a:solidFill>
                  <a:srgbClr val="217F9E"/>
                </a:solidFill>
              </a:rPr>
              <a:t>目录</a:t>
            </a:r>
            <a:endParaRPr lang="zh-CN" altLang="en-US" sz="2400" dirty="0">
              <a:solidFill>
                <a:srgbClr val="217F9E"/>
              </a:solidFill>
            </a:endParaRPr>
          </a:p>
        </p:txBody>
      </p:sp>
      <p:sp>
        <p:nvSpPr>
          <p:cNvPr id="17" name="标题 1"/>
          <p:cNvSpPr txBox="1"/>
          <p:nvPr/>
        </p:nvSpPr>
        <p:spPr>
          <a:xfrm>
            <a:off x="518160" y="358775"/>
            <a:ext cx="7661910" cy="42799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2400" dirty="0">
                <a:solidFill>
                  <a:srgbClr val="217F9E"/>
                </a:solidFill>
              </a:rPr>
              <a:t>目录</a:t>
            </a:r>
            <a:endParaRPr lang="zh-CN" altLang="en-US" sz="2400" dirty="0">
              <a:solidFill>
                <a:srgbClr val="217F9E"/>
              </a:solidFill>
            </a:endParaRPr>
          </a:p>
        </p:txBody>
      </p:sp>
      <p:graphicFrame>
        <p:nvGraphicFramePr>
          <p:cNvPr id="24" name="图示 23"/>
          <p:cNvGraphicFramePr/>
          <p:nvPr/>
        </p:nvGraphicFramePr>
        <p:xfrm>
          <a:off x="835025" y="1456055"/>
          <a:ext cx="10031730" cy="404050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25" name="文本框 24"/>
          <p:cNvSpPr txBox="1"/>
          <p:nvPr/>
        </p:nvSpPr>
        <p:spPr>
          <a:xfrm>
            <a:off x="3394710" y="4766945"/>
            <a:ext cx="5817235" cy="645160"/>
          </a:xfrm>
          <a:prstGeom prst="rect">
            <a:avLst/>
          </a:prstGeom>
          <a:noFill/>
        </p:spPr>
        <p:txBody>
          <a:bodyPr wrap="square" rtlCol="0">
            <a:spAutoFit/>
          </a:bodyPr>
          <a:p>
            <a:pPr algn="ctr"/>
            <a:r>
              <a:rPr lang="zh-CN" altLang="en-US" sz="3600">
                <a:solidFill>
                  <a:schemeClr val="bg1"/>
                </a:solidFill>
              </a:rPr>
              <a:t>定位系统的主要误差来源</a:t>
            </a:r>
            <a:endParaRPr lang="zh-CN" altLang="en-US" sz="360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圆角矩形 33"/>
          <p:cNvSpPr/>
          <p:nvPr/>
        </p:nvSpPr>
        <p:spPr>
          <a:xfrm>
            <a:off x="1834515" y="2000250"/>
            <a:ext cx="9865995" cy="493395"/>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a:solidFill>
                  <a:schemeClr val="tx1"/>
                </a:solidFill>
                <a:latin typeface="微软雅黑" panose="020B0503020204020204" charset="-122"/>
                <a:ea typeface="微软雅黑" panose="020B0503020204020204" charset="-122"/>
                <a:cs typeface="微软雅黑" panose="020B0503020204020204" charset="-122"/>
              </a:rPr>
              <a:t>中国北斗</a:t>
            </a:r>
            <a:endParaRPr>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8" name="圆角矩形 7"/>
          <p:cNvSpPr/>
          <p:nvPr/>
        </p:nvSpPr>
        <p:spPr>
          <a:xfrm>
            <a:off x="403860" y="1036320"/>
            <a:ext cx="1075690" cy="65278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rPr>
              <a:t>超宽带</a:t>
            </a:r>
            <a:endParaRPr lang="zh-CN" altLang="en-US" sz="2000" b="1">
              <a:latin typeface="微软雅黑" panose="020B0503020204020204" charset="-122"/>
              <a:ea typeface="微软雅黑" panose="020B0503020204020204" charset="-122"/>
              <a:cs typeface="微软雅黑" panose="020B0503020204020204" charset="-122"/>
            </a:endParaRPr>
          </a:p>
        </p:txBody>
      </p:sp>
      <p:sp>
        <p:nvSpPr>
          <p:cNvPr id="9" name="椭圆 8"/>
          <p:cNvSpPr/>
          <p:nvPr/>
        </p:nvSpPr>
        <p:spPr>
          <a:xfrm>
            <a:off x="605790" y="1886585"/>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定义</a:t>
            </a:r>
            <a:endParaRPr lang="zh-CN" altLang="en-US"/>
          </a:p>
        </p:txBody>
      </p:sp>
      <p:sp>
        <p:nvSpPr>
          <p:cNvPr id="10" name="椭圆 9"/>
          <p:cNvSpPr/>
          <p:nvPr/>
        </p:nvSpPr>
        <p:spPr>
          <a:xfrm>
            <a:off x="605790" y="3489325"/>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原理</a:t>
            </a:r>
            <a:endParaRPr lang="zh-CN" altLang="en-US"/>
          </a:p>
        </p:txBody>
      </p:sp>
      <p:sp>
        <p:nvSpPr>
          <p:cNvPr id="11" name="圆角矩形 10"/>
          <p:cNvSpPr/>
          <p:nvPr/>
        </p:nvSpPr>
        <p:spPr>
          <a:xfrm>
            <a:off x="1834515" y="3314065"/>
            <a:ext cx="9865995" cy="1072515"/>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lang="zh-CN" sz="1800">
                <a:solidFill>
                  <a:schemeClr val="tx1"/>
                </a:solidFill>
                <a:latin typeface="微软雅黑" panose="020B0503020204020204" charset="-122"/>
                <a:ea typeface="微软雅黑" panose="020B0503020204020204" charset="-122"/>
                <a:cs typeface="微软雅黑" panose="020B0503020204020204" charset="-122"/>
              </a:rPr>
              <a:t>原理：</a:t>
            </a:r>
            <a:r>
              <a:rPr sz="1800">
                <a:solidFill>
                  <a:schemeClr val="tx1"/>
                </a:solidFill>
                <a:latin typeface="微软雅黑" panose="020B0503020204020204" charset="-122"/>
                <a:ea typeface="微软雅黑" panose="020B0503020204020204" charset="-122"/>
                <a:cs typeface="微软雅黑" panose="020B0503020204020204" charset="-122"/>
              </a:rPr>
              <a:t>超宽带技术是一种全新的、与传统通信技术有极大差异的通信新技术。它不需要使用传统通信体制中的载波，而是通过发送和接收具有纳秒或皮秒级的极窄脉冲来传输数据，从而具有GHz量级的带宽。</a:t>
            </a:r>
            <a:endParaRPr sz="18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13" name="椭圆 12"/>
          <p:cNvSpPr/>
          <p:nvPr/>
        </p:nvSpPr>
        <p:spPr>
          <a:xfrm>
            <a:off x="605790" y="5100320"/>
            <a:ext cx="741045" cy="1111885"/>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优缺点</a:t>
            </a:r>
            <a:endParaRPr lang="zh-CN" altLang="en-US"/>
          </a:p>
        </p:txBody>
      </p:sp>
      <p:graphicFrame>
        <p:nvGraphicFramePr>
          <p:cNvPr id="15" name="表格 14"/>
          <p:cNvGraphicFramePr/>
          <p:nvPr/>
        </p:nvGraphicFramePr>
        <p:xfrm>
          <a:off x="1834515" y="5059680"/>
          <a:ext cx="9767570" cy="1295400"/>
        </p:xfrm>
        <a:graphic>
          <a:graphicData uri="http://schemas.openxmlformats.org/drawingml/2006/table">
            <a:tbl>
              <a:tblPr firstRow="1" bandRow="1">
                <a:tableStyleId>{5C22544A-7EE6-4342-B048-85BDC9FD1C3A}</a:tableStyleId>
              </a:tblPr>
              <a:tblGrid>
                <a:gridCol w="4883785"/>
                <a:gridCol w="4883785"/>
              </a:tblGrid>
              <a:tr h="381000">
                <a:tc>
                  <a:txBody>
                    <a:bodyPr/>
                    <a:p>
                      <a:pPr algn="ctr">
                        <a:buNone/>
                      </a:pPr>
                      <a:r>
                        <a:rPr lang="zh-CN" altLang="en-US"/>
                        <a:t>优点</a:t>
                      </a:r>
                      <a:endParaRPr lang="zh-CN" altLang="en-US"/>
                    </a:p>
                  </a:txBody>
                  <a:tcPr/>
                </a:tc>
                <a:tc>
                  <a:txBody>
                    <a:bodyPr/>
                    <a:p>
                      <a:pPr algn="ctr">
                        <a:buNone/>
                      </a:pPr>
                      <a:r>
                        <a:rPr lang="zh-CN" altLang="en-US"/>
                        <a:t>缺点</a:t>
                      </a:r>
                      <a:endParaRPr lang="zh-CN" altLang="en-US"/>
                    </a:p>
                  </a:txBody>
                  <a:tcPr/>
                </a:tc>
              </a:tr>
              <a:tr h="381000">
                <a:tc>
                  <a:txBody>
                    <a:bodyPr/>
                    <a:p>
                      <a:pPr>
                        <a:buNone/>
                      </a:pPr>
                      <a:r>
                        <a:rPr lang="zh-CN" altLang="en-US"/>
                        <a:t>具有穿透力强、功耗低、抗多径效果好，安全性高、精度高、对其他设备干扰小、容量高。</a:t>
                      </a:r>
                      <a:endParaRPr lang="zh-CN" altLang="en-US"/>
                    </a:p>
                  </a:txBody>
                  <a:tcPr/>
                </a:tc>
                <a:tc>
                  <a:txBody>
                    <a:bodyPr/>
                    <a:p>
                      <a:pPr>
                        <a:buNone/>
                      </a:pPr>
                      <a:r>
                        <a:rPr lang="zh-CN" altLang="en-US"/>
                        <a:t>大</a:t>
                      </a:r>
                      <a:endParaRPr lang="zh-CN" altLang="en-US"/>
                    </a:p>
                  </a:txBody>
                  <a:tcPr/>
                </a:tc>
              </a:tr>
            </a:tbl>
          </a:graphicData>
        </a:graphic>
      </p:graphicFrame>
      <p:sp>
        <p:nvSpPr>
          <p:cNvPr id="32" name="标题 9"/>
          <p:cNvSpPr>
            <a:spLocks noGrp="1"/>
          </p:cNvSpPr>
          <p:nvPr/>
        </p:nvSpPr>
        <p:spPr>
          <a:xfrm>
            <a:off x="573284" y="3486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altLang="en-US" sz="2400" dirty="0">
                <a:solidFill>
                  <a:srgbClr val="217F9E"/>
                </a:solidFill>
              </a:rPr>
              <a:t>室外定位系统</a:t>
            </a:r>
            <a:r>
              <a:rPr lang="en-US" altLang="zh-CN" sz="2400" dirty="0">
                <a:solidFill>
                  <a:srgbClr val="217F9E"/>
                </a:solidFill>
              </a:rPr>
              <a:t>——</a:t>
            </a:r>
            <a:r>
              <a:rPr lang="zh-CN" altLang="en-US" dirty="0">
                <a:sym typeface="+mn-ea"/>
              </a:rPr>
              <a:t>超宽带</a:t>
            </a:r>
            <a:endParaRPr lang="zh-CN" altLang="en-US" sz="2400" dirty="0">
              <a:solidFill>
                <a:srgbClr val="217F9E"/>
              </a:solidFill>
              <a:sym typeface="+mn-e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圆角矩形 7"/>
          <p:cNvSpPr/>
          <p:nvPr/>
        </p:nvSpPr>
        <p:spPr>
          <a:xfrm>
            <a:off x="403860" y="1036320"/>
            <a:ext cx="1076960" cy="65278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sym typeface="+mn-ea"/>
              </a:rPr>
              <a:t>超宽带</a:t>
            </a:r>
            <a:endParaRPr lang="zh-CN" altLang="en-US" sz="2000" b="1">
              <a:latin typeface="微软雅黑" panose="020B0503020204020204" charset="-122"/>
              <a:ea typeface="微软雅黑" panose="020B0503020204020204" charset="-122"/>
              <a:cs typeface="微软雅黑" panose="020B0503020204020204" charset="-122"/>
            </a:endParaRPr>
          </a:p>
        </p:txBody>
      </p:sp>
      <p:sp>
        <p:nvSpPr>
          <p:cNvPr id="7" name="矩形 6"/>
          <p:cNvSpPr/>
          <p:nvPr/>
        </p:nvSpPr>
        <p:spPr>
          <a:xfrm>
            <a:off x="403860" y="1922145"/>
            <a:ext cx="11540490" cy="4314190"/>
          </a:xfrm>
          <a:prstGeom prst="rect">
            <a:avLst/>
          </a:prstGeom>
        </p:spPr>
        <p:style>
          <a:lnRef idx="1">
            <a:schemeClr val="accent1"/>
          </a:lnRef>
          <a:fillRef idx="2">
            <a:schemeClr val="accent1"/>
          </a:fillRef>
          <a:effectRef idx="1">
            <a:schemeClr val="accent1"/>
          </a:effectRef>
          <a:fontRef idx="minor">
            <a:schemeClr val="dk1"/>
          </a:fontRef>
        </p:style>
        <p:txBody>
          <a:bodyPr rtlCol="0" anchor="ctr"/>
          <a:p>
            <a:pPr algn="ctr"/>
            <a:endParaRPr lang="zh-CN" altLang="en-US"/>
          </a:p>
        </p:txBody>
      </p:sp>
      <p:sp>
        <p:nvSpPr>
          <p:cNvPr id="32" name="标题 9"/>
          <p:cNvSpPr>
            <a:spLocks noGrp="1"/>
          </p:cNvSpPr>
          <p:nvPr/>
        </p:nvSpPr>
        <p:spPr>
          <a:xfrm>
            <a:off x="573284" y="3486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altLang="en-US" sz="2400" dirty="0">
                <a:solidFill>
                  <a:srgbClr val="217F9E"/>
                </a:solidFill>
              </a:rPr>
              <a:t>室外定位系统</a:t>
            </a:r>
            <a:r>
              <a:rPr lang="en-US" altLang="zh-CN" sz="2400" dirty="0">
                <a:solidFill>
                  <a:srgbClr val="217F9E"/>
                </a:solidFill>
              </a:rPr>
              <a:t>——</a:t>
            </a:r>
            <a:r>
              <a:rPr lang="zh-CN" altLang="en-US" dirty="0">
                <a:sym typeface="+mn-ea"/>
              </a:rPr>
              <a:t>超宽带</a:t>
            </a:r>
            <a:endParaRPr lang="zh-CN" altLang="en-US" sz="2400" dirty="0">
              <a:solidFill>
                <a:srgbClr val="217F9E"/>
              </a:solidFill>
              <a:latin typeface="微软雅黑" panose="020B0503020204020204" charset="-122"/>
              <a:cs typeface="微软雅黑" panose="020B0503020204020204" charset="-122"/>
              <a:sym typeface="+mn-ea"/>
            </a:endParaRPr>
          </a:p>
        </p:txBody>
      </p:sp>
      <p:pic>
        <p:nvPicPr>
          <p:cNvPr id="4" name="图片 3" descr="UWB系统图"/>
          <p:cNvPicPr>
            <a:picLocks noChangeAspect="1"/>
          </p:cNvPicPr>
          <p:nvPr/>
        </p:nvPicPr>
        <p:blipFill>
          <a:blip r:embed="rId1"/>
          <a:stretch>
            <a:fillRect/>
          </a:stretch>
        </p:blipFill>
        <p:spPr>
          <a:xfrm>
            <a:off x="573405" y="2185670"/>
            <a:ext cx="6187440" cy="3787140"/>
          </a:xfrm>
          <a:prstGeom prst="rect">
            <a:avLst/>
          </a:prstGeom>
        </p:spPr>
      </p:pic>
      <p:pic>
        <p:nvPicPr>
          <p:cNvPr id="5" name="图片 4" descr="uwb1维"/>
          <p:cNvPicPr>
            <a:picLocks noChangeAspect="1"/>
          </p:cNvPicPr>
          <p:nvPr/>
        </p:nvPicPr>
        <p:blipFill>
          <a:blip r:embed="rId2"/>
          <a:stretch>
            <a:fillRect/>
          </a:stretch>
        </p:blipFill>
        <p:spPr>
          <a:xfrm>
            <a:off x="6877050" y="2038350"/>
            <a:ext cx="4949825" cy="1684020"/>
          </a:xfrm>
          <a:prstGeom prst="rect">
            <a:avLst/>
          </a:prstGeom>
        </p:spPr>
      </p:pic>
      <p:pic>
        <p:nvPicPr>
          <p:cNvPr id="6" name="图片 5" descr="uwb2维"/>
          <p:cNvPicPr>
            <a:picLocks noChangeAspect="1"/>
          </p:cNvPicPr>
          <p:nvPr/>
        </p:nvPicPr>
        <p:blipFill>
          <a:blip r:embed="rId3"/>
          <a:stretch>
            <a:fillRect/>
          </a:stretch>
        </p:blipFill>
        <p:spPr>
          <a:xfrm>
            <a:off x="7521575" y="3851275"/>
            <a:ext cx="3660775" cy="2310765"/>
          </a:xfrm>
          <a:prstGeom prst="rect">
            <a:avLst/>
          </a:prstGeom>
        </p:spPr>
      </p:pic>
      <p:pic>
        <p:nvPicPr>
          <p:cNvPr id="9" name="图片 8" descr="uwb3维"/>
          <p:cNvPicPr>
            <a:picLocks noChangeAspect="1"/>
          </p:cNvPicPr>
          <p:nvPr/>
        </p:nvPicPr>
        <p:blipFill>
          <a:blip r:embed="rId4"/>
          <a:stretch>
            <a:fillRect/>
          </a:stretch>
        </p:blipFill>
        <p:spPr>
          <a:xfrm>
            <a:off x="573405" y="2185670"/>
            <a:ext cx="6188075" cy="37877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800" decel="100000"/>
                                        <p:tgtEl>
                                          <p:spTgt spid="9"/>
                                        </p:tgtEl>
                                      </p:cBhvr>
                                    </p:animEffect>
                                    <p:anim calcmode="lin" valueType="num">
                                      <p:cBhvr>
                                        <p:cTn id="8" dur="800" decel="100000" fill="hold"/>
                                        <p:tgtEl>
                                          <p:spTgt spid="9"/>
                                        </p:tgtEl>
                                        <p:attrNameLst>
                                          <p:attrName>style.rotation</p:attrName>
                                        </p:attrNameLst>
                                      </p:cBhvr>
                                      <p:tavLst>
                                        <p:tav tm="0">
                                          <p:val>
                                            <p:fltVal val="-90"/>
                                          </p:val>
                                        </p:tav>
                                        <p:tav tm="100000">
                                          <p:val>
                                            <p:fltVal val="0"/>
                                          </p:val>
                                        </p:tav>
                                      </p:tavLst>
                                    </p:anim>
                                    <p:anim calcmode="lin" valueType="num">
                                      <p:cBhvr>
                                        <p:cTn id="9" dur="800" decel="100000" fill="hold"/>
                                        <p:tgtEl>
                                          <p:spTgt spid="9"/>
                                        </p:tgtEl>
                                        <p:attrNameLst>
                                          <p:attrName>ppt_x</p:attrName>
                                        </p:attrNameLst>
                                      </p:cBhvr>
                                      <p:tavLst>
                                        <p:tav tm="0">
                                          <p:val>
                                            <p:strVal val="#ppt_x+0.4"/>
                                          </p:val>
                                        </p:tav>
                                        <p:tav tm="100000">
                                          <p:val>
                                            <p:strVal val="#ppt_x-0.05"/>
                                          </p:val>
                                        </p:tav>
                                      </p:tavLst>
                                    </p:anim>
                                    <p:anim calcmode="lin" valueType="num">
                                      <p:cBhvr>
                                        <p:cTn id="10" dur="800" decel="100000" fill="hold"/>
                                        <p:tgtEl>
                                          <p:spTgt spid="9"/>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9"/>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9"/>
                                        </p:tgtEl>
                                        <p:attrNameLst>
                                          <p:attrName>ppt_y</p:attrName>
                                        </p:attrNameLst>
                                      </p:cBhvr>
                                      <p:tavLst>
                                        <p:tav tm="0">
                                          <p:val>
                                            <p:strVal val="#ppt_y+0.1"/>
                                          </p:val>
                                        </p:tav>
                                        <p:tav tm="100000">
                                          <p:val>
                                            <p:strVal val="#ppt_y"/>
                                          </p:val>
                                        </p:tav>
                                      </p:tavLst>
                                    </p:anim>
                                  </p:childTnLst>
                                </p:cTn>
                              </p:par>
                              <p:par>
                                <p:cTn id="13" presetID="30"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800" decel="100000"/>
                                        <p:tgtEl>
                                          <p:spTgt spid="5"/>
                                        </p:tgtEl>
                                      </p:cBhvr>
                                    </p:animEffect>
                                    <p:anim calcmode="lin" valueType="num">
                                      <p:cBhvr>
                                        <p:cTn id="16" dur="800" decel="100000" fill="hold"/>
                                        <p:tgtEl>
                                          <p:spTgt spid="5"/>
                                        </p:tgtEl>
                                        <p:attrNameLst>
                                          <p:attrName>style.rotation</p:attrName>
                                        </p:attrNameLst>
                                      </p:cBhvr>
                                      <p:tavLst>
                                        <p:tav tm="0">
                                          <p:val>
                                            <p:fltVal val="-90"/>
                                          </p:val>
                                        </p:tav>
                                        <p:tav tm="100000">
                                          <p:val>
                                            <p:fltVal val="0"/>
                                          </p:val>
                                        </p:tav>
                                      </p:tavLst>
                                    </p:anim>
                                    <p:anim calcmode="lin" valueType="num">
                                      <p:cBhvr>
                                        <p:cTn id="17" dur="800" decel="100000" fill="hold"/>
                                        <p:tgtEl>
                                          <p:spTgt spid="5"/>
                                        </p:tgtEl>
                                        <p:attrNameLst>
                                          <p:attrName>ppt_x</p:attrName>
                                        </p:attrNameLst>
                                      </p:cBhvr>
                                      <p:tavLst>
                                        <p:tav tm="0">
                                          <p:val>
                                            <p:strVal val="#ppt_x+0.4"/>
                                          </p:val>
                                        </p:tav>
                                        <p:tav tm="100000">
                                          <p:val>
                                            <p:strVal val="#ppt_x-0.05"/>
                                          </p:val>
                                        </p:tav>
                                      </p:tavLst>
                                    </p:anim>
                                    <p:anim calcmode="lin" valueType="num">
                                      <p:cBhvr>
                                        <p:cTn id="18" dur="800" decel="100000" fill="hold"/>
                                        <p:tgtEl>
                                          <p:spTgt spid="5"/>
                                        </p:tgtEl>
                                        <p:attrNameLst>
                                          <p:attrName>ppt_y</p:attrName>
                                        </p:attrNameLst>
                                      </p:cBhvr>
                                      <p:tavLst>
                                        <p:tav tm="0">
                                          <p:val>
                                            <p:strVal val="#ppt_y-0.4"/>
                                          </p:val>
                                        </p:tav>
                                        <p:tav tm="100000">
                                          <p:val>
                                            <p:strVal val="#ppt_y+0.1"/>
                                          </p:val>
                                        </p:tav>
                                      </p:tavLst>
                                    </p:anim>
                                    <p:anim calcmode="lin" valueType="num">
                                      <p:cBhvr>
                                        <p:cTn id="19" dur="200" accel="100000" fill="hold">
                                          <p:stCondLst>
                                            <p:cond delay="800"/>
                                          </p:stCondLst>
                                        </p:cTn>
                                        <p:tgtEl>
                                          <p:spTgt spid="5"/>
                                        </p:tgtEl>
                                        <p:attrNameLst>
                                          <p:attrName>ppt_x</p:attrName>
                                        </p:attrNameLst>
                                      </p:cBhvr>
                                      <p:tavLst>
                                        <p:tav tm="0">
                                          <p:val>
                                            <p:strVal val="#ppt_x-0.05"/>
                                          </p:val>
                                        </p:tav>
                                        <p:tav tm="100000">
                                          <p:val>
                                            <p:strVal val="#ppt_x"/>
                                          </p:val>
                                        </p:tav>
                                      </p:tavLst>
                                    </p:anim>
                                    <p:anim calcmode="lin" valueType="num">
                                      <p:cBhvr>
                                        <p:cTn id="20" dur="200" accel="100000" fill="hold">
                                          <p:stCondLst>
                                            <p:cond delay="800"/>
                                          </p:stCondLst>
                                        </p:cTn>
                                        <p:tgtEl>
                                          <p:spTgt spid="5"/>
                                        </p:tgtEl>
                                        <p:attrNameLst>
                                          <p:attrName>ppt_y</p:attrName>
                                        </p:attrNameLst>
                                      </p:cBhvr>
                                      <p:tavLst>
                                        <p:tav tm="0">
                                          <p:val>
                                            <p:strVal val="#ppt_y+0.1"/>
                                          </p:val>
                                        </p:tav>
                                        <p:tav tm="100000">
                                          <p:val>
                                            <p:strVal val="#ppt_y"/>
                                          </p:val>
                                        </p:tav>
                                      </p:tavLst>
                                    </p:anim>
                                  </p:childTnLst>
                                </p:cTn>
                              </p:par>
                              <p:par>
                                <p:cTn id="21" presetID="30" presetClass="entr" presetSubtype="0"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800" decel="100000"/>
                                        <p:tgtEl>
                                          <p:spTgt spid="6"/>
                                        </p:tgtEl>
                                      </p:cBhvr>
                                    </p:animEffect>
                                    <p:anim calcmode="lin" valueType="num">
                                      <p:cBhvr>
                                        <p:cTn id="24" dur="800" decel="100000" fill="hold"/>
                                        <p:tgtEl>
                                          <p:spTgt spid="6"/>
                                        </p:tgtEl>
                                        <p:attrNameLst>
                                          <p:attrName>style.rotation</p:attrName>
                                        </p:attrNameLst>
                                      </p:cBhvr>
                                      <p:tavLst>
                                        <p:tav tm="0">
                                          <p:val>
                                            <p:fltVal val="-90"/>
                                          </p:val>
                                        </p:tav>
                                        <p:tav tm="100000">
                                          <p:val>
                                            <p:fltVal val="0"/>
                                          </p:val>
                                        </p:tav>
                                      </p:tavLst>
                                    </p:anim>
                                    <p:anim calcmode="lin" valueType="num">
                                      <p:cBhvr>
                                        <p:cTn id="25" dur="800" decel="100000" fill="hold"/>
                                        <p:tgtEl>
                                          <p:spTgt spid="6"/>
                                        </p:tgtEl>
                                        <p:attrNameLst>
                                          <p:attrName>ppt_x</p:attrName>
                                        </p:attrNameLst>
                                      </p:cBhvr>
                                      <p:tavLst>
                                        <p:tav tm="0">
                                          <p:val>
                                            <p:strVal val="#ppt_x+0.4"/>
                                          </p:val>
                                        </p:tav>
                                        <p:tav tm="100000">
                                          <p:val>
                                            <p:strVal val="#ppt_x-0.05"/>
                                          </p:val>
                                        </p:tav>
                                      </p:tavLst>
                                    </p:anim>
                                    <p:anim calcmode="lin" valueType="num">
                                      <p:cBhvr>
                                        <p:cTn id="26" dur="800" decel="100000" fill="hold"/>
                                        <p:tgtEl>
                                          <p:spTgt spid="6"/>
                                        </p:tgtEl>
                                        <p:attrNameLst>
                                          <p:attrName>ppt_y</p:attrName>
                                        </p:attrNameLst>
                                      </p:cBhvr>
                                      <p:tavLst>
                                        <p:tav tm="0">
                                          <p:val>
                                            <p:strVal val="#ppt_y-0.4"/>
                                          </p:val>
                                        </p:tav>
                                        <p:tav tm="100000">
                                          <p:val>
                                            <p:strVal val="#ppt_y+0.1"/>
                                          </p:val>
                                        </p:tav>
                                      </p:tavLst>
                                    </p:anim>
                                    <p:anim calcmode="lin" valueType="num">
                                      <p:cBhvr>
                                        <p:cTn id="27" dur="200" accel="100000" fill="hold">
                                          <p:stCondLst>
                                            <p:cond delay="800"/>
                                          </p:stCondLst>
                                        </p:cTn>
                                        <p:tgtEl>
                                          <p:spTgt spid="6"/>
                                        </p:tgtEl>
                                        <p:attrNameLst>
                                          <p:attrName>ppt_x</p:attrName>
                                        </p:attrNameLst>
                                      </p:cBhvr>
                                      <p:tavLst>
                                        <p:tav tm="0">
                                          <p:val>
                                            <p:strVal val="#ppt_x-0.05"/>
                                          </p:val>
                                        </p:tav>
                                        <p:tav tm="100000">
                                          <p:val>
                                            <p:strVal val="#ppt_x"/>
                                          </p:val>
                                        </p:tav>
                                      </p:tavLst>
                                    </p:anim>
                                    <p:anim calcmode="lin" valueType="num">
                                      <p:cBhvr>
                                        <p:cTn id="28" dur="200" accel="100000" fill="hold">
                                          <p:stCondLst>
                                            <p:cond delay="800"/>
                                          </p:stCondLst>
                                        </p:cTn>
                                        <p:tgtEl>
                                          <p:spTgt spid="6"/>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9"/>
          <p:cNvSpPr>
            <a:spLocks noGrp="1"/>
          </p:cNvSpPr>
          <p:nvPr/>
        </p:nvSpPr>
        <p:spPr>
          <a:xfrm>
            <a:off x="620909" y="3359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sz="2400" dirty="0">
                <a:solidFill>
                  <a:srgbClr val="217F9E"/>
                </a:solidFill>
              </a:rPr>
              <a:t>算法原理</a:t>
            </a:r>
            <a:r>
              <a:rPr lang="en-US" altLang="zh-CN" sz="2400" dirty="0">
                <a:solidFill>
                  <a:srgbClr val="217F9E"/>
                </a:solidFill>
              </a:rPr>
              <a:t>——</a:t>
            </a:r>
            <a:r>
              <a:rPr lang="zh-CN" altLang="en-US" sz="2400" dirty="0">
                <a:solidFill>
                  <a:srgbClr val="217F9E"/>
                </a:solidFill>
              </a:rPr>
              <a:t>分类</a:t>
            </a:r>
            <a:endParaRPr lang="zh-CN" altLang="en-US" sz="2400" dirty="0">
              <a:solidFill>
                <a:srgbClr val="217F9E"/>
              </a:solidFill>
              <a:latin typeface="微软雅黑" panose="020B0503020204020204" charset="-122"/>
              <a:cs typeface="微软雅黑" panose="020B0503020204020204" charset="-122"/>
              <a:sym typeface="+mn-ea"/>
            </a:endParaRPr>
          </a:p>
        </p:txBody>
      </p:sp>
      <p:graphicFrame>
        <p:nvGraphicFramePr>
          <p:cNvPr id="11" name="图示 10"/>
          <p:cNvGraphicFramePr/>
          <p:nvPr/>
        </p:nvGraphicFramePr>
        <p:xfrm>
          <a:off x="621030" y="997585"/>
          <a:ext cx="10949940" cy="470090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
          </p:nvPr>
        </p:nvSpPr>
        <p:spPr/>
        <p:txBody>
          <a:bodyPr/>
          <a:lstStyle/>
          <a:p>
            <a:fld id="{7D9BB5D0-35E4-459D-AEF3-FE4D7C45CC19}" type="slidenum">
              <a:rPr lang="zh-CN" altLang="en-US" smtClean="0"/>
            </a:fld>
            <a:endParaRPr lang="zh-CN" altLang="en-US"/>
          </a:p>
        </p:txBody>
      </p:sp>
      <p:sp>
        <p:nvSpPr>
          <p:cNvPr id="7" name="标题 9"/>
          <p:cNvSpPr>
            <a:spLocks noGrp="1"/>
          </p:cNvSpPr>
          <p:nvPr/>
        </p:nvSpPr>
        <p:spPr>
          <a:xfrm>
            <a:off x="620909" y="3359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sz="2400" dirty="0">
                <a:solidFill>
                  <a:srgbClr val="217F9E"/>
                </a:solidFill>
              </a:rPr>
              <a:t>算法原理</a:t>
            </a:r>
            <a:r>
              <a:rPr lang="en-US" altLang="zh-CN" sz="2400" dirty="0">
                <a:solidFill>
                  <a:srgbClr val="217F9E"/>
                </a:solidFill>
              </a:rPr>
              <a:t>——</a:t>
            </a:r>
            <a:r>
              <a:rPr lang="zh-CN" altLang="en-US">
                <a:latin typeface="微软雅黑" panose="020B0503020204020204" charset="-122"/>
                <a:cs typeface="微软雅黑" panose="020B0503020204020204" charset="-122"/>
                <a:sym typeface="+mn-ea"/>
              </a:rPr>
              <a:t>时间到达法（TOA）</a:t>
            </a:r>
            <a:endParaRPr lang="zh-CN" altLang="en-US" sz="2400" dirty="0">
              <a:solidFill>
                <a:srgbClr val="217F9E"/>
              </a:solidFill>
              <a:latin typeface="微软雅黑" panose="020B0503020204020204" charset="-122"/>
              <a:cs typeface="微软雅黑" panose="020B0503020204020204" charset="-122"/>
              <a:sym typeface="+mn-ea"/>
            </a:endParaRPr>
          </a:p>
        </p:txBody>
      </p:sp>
      <p:sp>
        <p:nvSpPr>
          <p:cNvPr id="10" name="椭圆 9"/>
          <p:cNvSpPr/>
          <p:nvPr/>
        </p:nvSpPr>
        <p:spPr>
          <a:xfrm>
            <a:off x="377825" y="1920240"/>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原理</a:t>
            </a:r>
            <a:endParaRPr lang="zh-CN" altLang="en-US"/>
          </a:p>
        </p:txBody>
      </p:sp>
      <p:sp>
        <p:nvSpPr>
          <p:cNvPr id="11" name="圆角矩形 10"/>
          <p:cNvSpPr/>
          <p:nvPr/>
        </p:nvSpPr>
        <p:spPr>
          <a:xfrm>
            <a:off x="1118870" y="1630680"/>
            <a:ext cx="6166485" cy="1511300"/>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lang="zh-CN" sz="1800">
                <a:solidFill>
                  <a:schemeClr val="tx1"/>
                </a:solidFill>
                <a:latin typeface="微软雅黑" panose="020B0503020204020204" charset="-122"/>
                <a:ea typeface="微软雅黑" panose="020B0503020204020204" charset="-122"/>
                <a:cs typeface="微软雅黑" panose="020B0503020204020204" charset="-122"/>
              </a:rPr>
              <a:t>原理：</a:t>
            </a:r>
            <a:r>
              <a:rPr sz="1800">
                <a:solidFill>
                  <a:schemeClr val="tx1"/>
                </a:solidFill>
                <a:latin typeface="微软雅黑" panose="020B0503020204020204" charset="-122"/>
                <a:ea typeface="微软雅黑" panose="020B0503020204020204" charset="-122"/>
                <a:cs typeface="微软雅黑" panose="020B0503020204020204" charset="-122"/>
              </a:rPr>
              <a:t>TOA 定位方法，主要是根据测量接收信号在基站和移动台之间的**到达时间**，然后转换为距离，从而进行定位。该方法至少需要三个基站，才能计算目标的位置，其定位示意图如图所示。</a:t>
            </a:r>
            <a:endParaRPr sz="18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8" name="矩形 7"/>
          <p:cNvSpPr/>
          <p:nvPr/>
        </p:nvSpPr>
        <p:spPr>
          <a:xfrm>
            <a:off x="7444740" y="1604010"/>
            <a:ext cx="4345305" cy="4210050"/>
          </a:xfrm>
          <a:prstGeom prst="rect">
            <a:avLst/>
          </a:prstGeom>
        </p:spPr>
        <p:style>
          <a:lnRef idx="1">
            <a:schemeClr val="accent1"/>
          </a:lnRef>
          <a:fillRef idx="2">
            <a:schemeClr val="accent1"/>
          </a:fillRef>
          <a:effectRef idx="1">
            <a:schemeClr val="accent1"/>
          </a:effectRef>
          <a:fontRef idx="minor">
            <a:schemeClr val="dk1"/>
          </a:fontRef>
        </p:style>
        <p:txBody>
          <a:bodyPr rtlCol="0" anchor="ctr"/>
          <a:p>
            <a:pPr algn="ctr"/>
            <a:endParaRPr lang="zh-CN" altLang="en-US"/>
          </a:p>
        </p:txBody>
      </p:sp>
      <p:pic>
        <p:nvPicPr>
          <p:cNvPr id="9" name="图片 8" descr="TOA示意图"/>
          <p:cNvPicPr>
            <a:picLocks noChangeAspect="1"/>
          </p:cNvPicPr>
          <p:nvPr/>
        </p:nvPicPr>
        <p:blipFill>
          <a:blip r:embed="rId1"/>
          <a:stretch>
            <a:fillRect/>
          </a:stretch>
        </p:blipFill>
        <p:spPr>
          <a:xfrm>
            <a:off x="7745730" y="1750060"/>
            <a:ext cx="3743325" cy="391731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
          </p:nvPr>
        </p:nvSpPr>
        <p:spPr/>
        <p:txBody>
          <a:bodyPr/>
          <a:lstStyle/>
          <a:p>
            <a:fld id="{7D9BB5D0-35E4-459D-AEF3-FE4D7C45CC19}" type="slidenum">
              <a:rPr lang="zh-CN" altLang="en-US" smtClean="0"/>
            </a:fld>
            <a:endParaRPr lang="zh-CN" altLang="en-US"/>
          </a:p>
        </p:txBody>
      </p:sp>
      <p:sp>
        <p:nvSpPr>
          <p:cNvPr id="7" name="标题 9"/>
          <p:cNvSpPr>
            <a:spLocks noGrp="1"/>
          </p:cNvSpPr>
          <p:nvPr/>
        </p:nvSpPr>
        <p:spPr>
          <a:xfrm>
            <a:off x="620909" y="3359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sz="2400" dirty="0">
                <a:solidFill>
                  <a:srgbClr val="217F9E"/>
                </a:solidFill>
              </a:rPr>
              <a:t>算法原理</a:t>
            </a:r>
            <a:r>
              <a:rPr lang="en-US" altLang="zh-CN" sz="2400" dirty="0">
                <a:solidFill>
                  <a:srgbClr val="217F9E"/>
                </a:solidFill>
              </a:rPr>
              <a:t>——</a:t>
            </a:r>
            <a:r>
              <a:rPr altLang="en-US">
                <a:latin typeface="微软雅黑" panose="020B0503020204020204" charset="-122"/>
                <a:cs typeface="微软雅黑" panose="020B0503020204020204" charset="-122"/>
                <a:sym typeface="+mn-ea"/>
              </a:rPr>
              <a:t>时间到达差法（TDOA）</a:t>
            </a:r>
            <a:endParaRPr lang="zh-CN" altLang="en-US" sz="2400" dirty="0">
              <a:solidFill>
                <a:srgbClr val="217F9E"/>
              </a:solidFill>
              <a:latin typeface="微软雅黑" panose="020B0503020204020204" charset="-122"/>
              <a:cs typeface="微软雅黑" panose="020B0503020204020204" charset="-122"/>
              <a:sym typeface="+mn-ea"/>
            </a:endParaRPr>
          </a:p>
        </p:txBody>
      </p:sp>
      <p:sp>
        <p:nvSpPr>
          <p:cNvPr id="8" name="矩形 7"/>
          <p:cNvSpPr/>
          <p:nvPr/>
        </p:nvSpPr>
        <p:spPr>
          <a:xfrm>
            <a:off x="6750685" y="2454275"/>
            <a:ext cx="5017135" cy="3293745"/>
          </a:xfrm>
          <a:prstGeom prst="rect">
            <a:avLst/>
          </a:prstGeom>
        </p:spPr>
        <p:style>
          <a:lnRef idx="1">
            <a:schemeClr val="accent1"/>
          </a:lnRef>
          <a:fillRef idx="2">
            <a:schemeClr val="accent1"/>
          </a:fillRef>
          <a:effectRef idx="1">
            <a:schemeClr val="accent1"/>
          </a:effectRef>
          <a:fontRef idx="minor">
            <a:schemeClr val="dk1"/>
          </a:fontRef>
        </p:style>
        <p:txBody>
          <a:bodyPr rtlCol="0" anchor="ctr"/>
          <a:p>
            <a:pPr algn="ctr"/>
            <a:endParaRPr lang="zh-CN" altLang="en-US"/>
          </a:p>
        </p:txBody>
      </p:sp>
      <p:pic>
        <p:nvPicPr>
          <p:cNvPr id="2" name="图片 1" descr="TDOA示意图"/>
          <p:cNvPicPr>
            <a:picLocks noChangeAspect="1"/>
          </p:cNvPicPr>
          <p:nvPr/>
        </p:nvPicPr>
        <p:blipFill>
          <a:blip r:embed="rId1"/>
          <a:stretch>
            <a:fillRect/>
          </a:stretch>
        </p:blipFill>
        <p:spPr>
          <a:xfrm>
            <a:off x="6954520" y="2660650"/>
            <a:ext cx="4610100" cy="2880360"/>
          </a:xfrm>
          <a:prstGeom prst="rect">
            <a:avLst/>
          </a:prstGeom>
        </p:spPr>
      </p:pic>
      <p:sp>
        <p:nvSpPr>
          <p:cNvPr id="10" name="椭圆 9"/>
          <p:cNvSpPr/>
          <p:nvPr/>
        </p:nvSpPr>
        <p:spPr>
          <a:xfrm>
            <a:off x="302895" y="1253490"/>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原理</a:t>
            </a:r>
            <a:endParaRPr lang="zh-CN" altLang="en-US"/>
          </a:p>
        </p:txBody>
      </p:sp>
      <p:sp>
        <p:nvSpPr>
          <p:cNvPr id="11" name="圆角矩形 10"/>
          <p:cNvSpPr/>
          <p:nvPr/>
        </p:nvSpPr>
        <p:spPr>
          <a:xfrm>
            <a:off x="1181100" y="1174750"/>
            <a:ext cx="10455275" cy="1009015"/>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lang="zh-CN" sz="1800">
                <a:solidFill>
                  <a:schemeClr val="tx1"/>
                </a:solidFill>
                <a:latin typeface="微软雅黑" panose="020B0503020204020204" charset="-122"/>
                <a:ea typeface="微软雅黑" panose="020B0503020204020204" charset="-122"/>
                <a:cs typeface="微软雅黑" panose="020B0503020204020204" charset="-122"/>
              </a:rPr>
              <a:t>原理：</a:t>
            </a:r>
            <a:r>
              <a:rPr sz="1800">
                <a:solidFill>
                  <a:schemeClr val="tx1"/>
                </a:solidFill>
                <a:latin typeface="微软雅黑" panose="020B0503020204020204" charset="-122"/>
                <a:ea typeface="微软雅黑" panose="020B0503020204020204" charset="-122"/>
                <a:cs typeface="微软雅黑" panose="020B0503020204020204" charset="-122"/>
              </a:rPr>
              <a:t>不同于TOA，TDOA（到达时间差）是通过检测信号到达两个基站的时间差，而不是到达的绝对时间来确定移动台的位置，降低了时间同步要求。采用三个不同的基站可以测到两个TDOA，移动站位于两个TDOA决定的双曲线的交点上</a:t>
            </a:r>
            <a:r>
              <a:rPr lang="zh-CN" sz="1800">
                <a:solidFill>
                  <a:schemeClr val="tx1"/>
                </a:solidFill>
                <a:latin typeface="微软雅黑" panose="020B0503020204020204" charset="-122"/>
                <a:ea typeface="微软雅黑" panose="020B0503020204020204" charset="-122"/>
                <a:cs typeface="微软雅黑" panose="020B0503020204020204" charset="-122"/>
              </a:rPr>
              <a:t>。</a:t>
            </a:r>
            <a:endParaRPr lang="zh-CN" sz="1800">
              <a:solidFill>
                <a:schemeClr val="tx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
          </p:nvPr>
        </p:nvSpPr>
        <p:spPr/>
        <p:txBody>
          <a:bodyPr/>
          <a:lstStyle/>
          <a:p>
            <a:fld id="{7D9BB5D0-35E4-459D-AEF3-FE4D7C45CC19}" type="slidenum">
              <a:rPr lang="zh-CN" altLang="en-US" smtClean="0"/>
            </a:fld>
            <a:endParaRPr lang="zh-CN" altLang="en-US"/>
          </a:p>
        </p:txBody>
      </p:sp>
      <p:sp>
        <p:nvSpPr>
          <p:cNvPr id="7" name="标题 9"/>
          <p:cNvSpPr>
            <a:spLocks noGrp="1"/>
          </p:cNvSpPr>
          <p:nvPr/>
        </p:nvSpPr>
        <p:spPr>
          <a:xfrm>
            <a:off x="620909" y="3359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pPr lvl="0">
              <a:lnSpc>
                <a:spcPct val="100000"/>
              </a:lnSpc>
              <a:spcBef>
                <a:spcPct val="0"/>
              </a:spcBef>
              <a:spcAft>
                <a:spcPct val="35000"/>
              </a:spcAft>
            </a:pPr>
            <a:r>
              <a:rPr lang="zh-CN" sz="2400" dirty="0">
                <a:solidFill>
                  <a:srgbClr val="217F9E"/>
                </a:solidFill>
              </a:rPr>
              <a:t>算法原理</a:t>
            </a:r>
            <a:r>
              <a:rPr lang="en-US" altLang="zh-CN" sz="2400" dirty="0">
                <a:solidFill>
                  <a:srgbClr val="217F9E"/>
                </a:solidFill>
              </a:rPr>
              <a:t>——</a:t>
            </a:r>
            <a:r>
              <a:rPr altLang="en-US">
                <a:latin typeface="微软雅黑" panose="020B0503020204020204" charset="-122"/>
                <a:cs typeface="微软雅黑" panose="020B0503020204020204" charset="-122"/>
                <a:sym typeface="+mn-ea"/>
              </a:rPr>
              <a:t>信号强度法（RSSI）</a:t>
            </a:r>
            <a:endParaRPr lang="zh-CN" altLang="en-US" sz="2400" dirty="0">
              <a:solidFill>
                <a:srgbClr val="217F9E"/>
              </a:solidFill>
              <a:latin typeface="微软雅黑" panose="020B0503020204020204" charset="-122"/>
              <a:cs typeface="微软雅黑" panose="020B0503020204020204" charset="-122"/>
              <a:sym typeface="+mn-ea"/>
            </a:endParaRPr>
          </a:p>
        </p:txBody>
      </p:sp>
      <p:sp>
        <p:nvSpPr>
          <p:cNvPr id="10" name="椭圆 9"/>
          <p:cNvSpPr/>
          <p:nvPr/>
        </p:nvSpPr>
        <p:spPr>
          <a:xfrm>
            <a:off x="405765" y="1724660"/>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原理</a:t>
            </a:r>
            <a:endParaRPr lang="zh-CN" altLang="en-US"/>
          </a:p>
        </p:txBody>
      </p:sp>
      <p:sp>
        <p:nvSpPr>
          <p:cNvPr id="11" name="圆角矩形 10"/>
          <p:cNvSpPr/>
          <p:nvPr/>
        </p:nvSpPr>
        <p:spPr>
          <a:xfrm>
            <a:off x="1247775" y="1604010"/>
            <a:ext cx="10360025" cy="963295"/>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lang="zh-CN" sz="1800">
                <a:solidFill>
                  <a:schemeClr val="tx1"/>
                </a:solidFill>
                <a:latin typeface="微软雅黑" panose="020B0503020204020204" charset="-122"/>
                <a:ea typeface="微软雅黑" panose="020B0503020204020204" charset="-122"/>
                <a:cs typeface="微软雅黑" panose="020B0503020204020204" charset="-122"/>
              </a:rPr>
              <a:t>原理：</a:t>
            </a:r>
            <a:r>
              <a:rPr sz="1800">
                <a:solidFill>
                  <a:schemeClr val="tx1"/>
                </a:solidFill>
                <a:latin typeface="微软雅黑" panose="020B0503020204020204" charset="-122"/>
                <a:ea typeface="微软雅黑" panose="020B0503020204020204" charset="-122"/>
                <a:cs typeface="微软雅黑" panose="020B0503020204020204" charset="-122"/>
              </a:rPr>
              <a:t>不同于TOA，TDOA（到达时间差）是通过检测信号到达两个基站的时间差，而不是到达的绝对时间来确定移动台的位置，降低了时间同步要求。采用三个不同的基站可以测到两个TDOA，移动站位于两个TDOA决定的双曲线的交点上</a:t>
            </a:r>
            <a:r>
              <a:rPr lang="zh-CN" sz="1800">
                <a:solidFill>
                  <a:schemeClr val="tx1"/>
                </a:solidFill>
                <a:latin typeface="微软雅黑" panose="020B0503020204020204" charset="-122"/>
                <a:ea typeface="微软雅黑" panose="020B0503020204020204" charset="-122"/>
                <a:cs typeface="微软雅黑" panose="020B0503020204020204" charset="-122"/>
              </a:rPr>
              <a:t>。</a:t>
            </a:r>
            <a:endParaRPr lang="zh-CN" sz="18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2" name="椭圆 1"/>
          <p:cNvSpPr/>
          <p:nvPr/>
        </p:nvSpPr>
        <p:spPr>
          <a:xfrm>
            <a:off x="405765" y="3720465"/>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公式</a:t>
            </a:r>
            <a:endParaRPr lang="zh-CN" altLang="en-US"/>
          </a:p>
        </p:txBody>
      </p:sp>
      <p:sp>
        <p:nvSpPr>
          <p:cNvPr id="3" name="圆角矩形 2"/>
          <p:cNvSpPr/>
          <p:nvPr/>
        </p:nvSpPr>
        <p:spPr>
          <a:xfrm>
            <a:off x="1247775" y="2909570"/>
            <a:ext cx="10425430" cy="3306445"/>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sz="1800">
                <a:solidFill>
                  <a:schemeClr val="tx1"/>
                </a:solidFill>
                <a:latin typeface="微软雅黑" panose="020B0503020204020204" charset="-122"/>
                <a:ea typeface="微软雅黑" panose="020B0503020204020204" charset="-122"/>
                <a:cs typeface="微软雅黑" panose="020B0503020204020204" charset="-122"/>
              </a:rPr>
              <a:t>Pr(dBm) = Pt(dBm) - Ct(dB) + Gt(dB) - FL(dB) + Gr(dB) - Cr(dB)</a:t>
            </a:r>
            <a:endParaRPr sz="1800">
              <a:solidFill>
                <a:schemeClr val="tx1"/>
              </a:solidFill>
              <a:latin typeface="微软雅黑" panose="020B0503020204020204" charset="-122"/>
              <a:ea typeface="微软雅黑" panose="020B0503020204020204" charset="-122"/>
              <a:cs typeface="微软雅黑" panose="020B0503020204020204" charset="-122"/>
            </a:endParaRPr>
          </a:p>
          <a:p>
            <a:pPr indent="0" algn="l">
              <a:buNone/>
            </a:pPr>
            <a:r>
              <a:rPr sz="1800">
                <a:solidFill>
                  <a:schemeClr val="accent1"/>
                </a:solidFill>
                <a:latin typeface="微软雅黑" panose="020B0503020204020204" charset="-122"/>
                <a:ea typeface="微软雅黑" panose="020B0503020204020204" charset="-122"/>
                <a:cs typeface="微软雅黑" panose="020B0503020204020204" charset="-122"/>
              </a:rPr>
              <a:t>Pr：接受端灵敏度</a:t>
            </a:r>
            <a:endParaRPr sz="1800">
              <a:solidFill>
                <a:schemeClr val="accent1"/>
              </a:solidFill>
              <a:latin typeface="微软雅黑" panose="020B0503020204020204" charset="-122"/>
              <a:ea typeface="微软雅黑" panose="020B0503020204020204" charset="-122"/>
              <a:cs typeface="微软雅黑" panose="020B0503020204020204" charset="-122"/>
            </a:endParaRPr>
          </a:p>
          <a:p>
            <a:pPr indent="0" algn="l">
              <a:buNone/>
            </a:pPr>
            <a:r>
              <a:rPr sz="1800">
                <a:solidFill>
                  <a:schemeClr val="accent1"/>
                </a:solidFill>
                <a:latin typeface="微软雅黑" panose="020B0503020204020204" charset="-122"/>
                <a:ea typeface="微软雅黑" panose="020B0503020204020204" charset="-122"/>
                <a:cs typeface="微软雅黑" panose="020B0503020204020204" charset="-122"/>
              </a:rPr>
              <a:t>    Pt: 发送端功率</a:t>
            </a:r>
            <a:endParaRPr sz="1800">
              <a:solidFill>
                <a:schemeClr val="accent1"/>
              </a:solidFill>
              <a:latin typeface="微软雅黑" panose="020B0503020204020204" charset="-122"/>
              <a:ea typeface="微软雅黑" panose="020B0503020204020204" charset="-122"/>
              <a:cs typeface="微软雅黑" panose="020B0503020204020204" charset="-122"/>
            </a:endParaRPr>
          </a:p>
          <a:p>
            <a:pPr indent="0" algn="l">
              <a:buNone/>
            </a:pPr>
            <a:r>
              <a:rPr sz="1800">
                <a:solidFill>
                  <a:schemeClr val="accent1"/>
                </a:solidFill>
                <a:latin typeface="微软雅黑" panose="020B0503020204020204" charset="-122"/>
                <a:ea typeface="微软雅黑" panose="020B0503020204020204" charset="-122"/>
                <a:cs typeface="微软雅黑" panose="020B0503020204020204" charset="-122"/>
              </a:rPr>
              <a:t>    Cr: 接收端接头和电缆损耗</a:t>
            </a:r>
            <a:endParaRPr sz="1800">
              <a:solidFill>
                <a:schemeClr val="accent1"/>
              </a:solidFill>
              <a:latin typeface="微软雅黑" panose="020B0503020204020204" charset="-122"/>
              <a:ea typeface="微软雅黑" panose="020B0503020204020204" charset="-122"/>
              <a:cs typeface="微软雅黑" panose="020B0503020204020204" charset="-122"/>
            </a:endParaRPr>
          </a:p>
          <a:p>
            <a:pPr indent="0" algn="l">
              <a:buNone/>
            </a:pPr>
            <a:r>
              <a:rPr sz="1800">
                <a:solidFill>
                  <a:schemeClr val="accent1"/>
                </a:solidFill>
                <a:latin typeface="微软雅黑" panose="020B0503020204020204" charset="-122"/>
                <a:ea typeface="微软雅黑" panose="020B0503020204020204" charset="-122"/>
                <a:cs typeface="微软雅黑" panose="020B0503020204020204" charset="-122"/>
              </a:rPr>
              <a:t>    Ct: 发送端接头和电缆损耗</a:t>
            </a:r>
            <a:endParaRPr sz="1800">
              <a:solidFill>
                <a:schemeClr val="accent1"/>
              </a:solidFill>
              <a:latin typeface="微软雅黑" panose="020B0503020204020204" charset="-122"/>
              <a:ea typeface="微软雅黑" panose="020B0503020204020204" charset="-122"/>
              <a:cs typeface="微软雅黑" panose="020B0503020204020204" charset="-122"/>
            </a:endParaRPr>
          </a:p>
          <a:p>
            <a:pPr indent="0" algn="l">
              <a:buNone/>
            </a:pPr>
            <a:r>
              <a:rPr sz="1800">
                <a:solidFill>
                  <a:schemeClr val="accent1"/>
                </a:solidFill>
                <a:latin typeface="微软雅黑" panose="020B0503020204020204" charset="-122"/>
                <a:ea typeface="微软雅黑" panose="020B0503020204020204" charset="-122"/>
                <a:cs typeface="微软雅黑" panose="020B0503020204020204" charset="-122"/>
              </a:rPr>
              <a:t>    Gr: 接受端天线增益</a:t>
            </a:r>
            <a:endParaRPr sz="1800">
              <a:solidFill>
                <a:schemeClr val="accent1"/>
              </a:solidFill>
              <a:latin typeface="微软雅黑" panose="020B0503020204020204" charset="-122"/>
              <a:ea typeface="微软雅黑" panose="020B0503020204020204" charset="-122"/>
              <a:cs typeface="微软雅黑" panose="020B0503020204020204" charset="-122"/>
            </a:endParaRPr>
          </a:p>
          <a:p>
            <a:pPr indent="0" algn="l">
              <a:buNone/>
            </a:pPr>
            <a:r>
              <a:rPr sz="1800">
                <a:solidFill>
                  <a:schemeClr val="accent1"/>
                </a:solidFill>
                <a:latin typeface="微软雅黑" panose="020B0503020204020204" charset="-122"/>
                <a:ea typeface="微软雅黑" panose="020B0503020204020204" charset="-122"/>
                <a:cs typeface="微软雅黑" panose="020B0503020204020204" charset="-122"/>
              </a:rPr>
              <a:t>    Gt: 发送端天线增益</a:t>
            </a:r>
            <a:endParaRPr sz="1800">
              <a:solidFill>
                <a:schemeClr val="accent1"/>
              </a:solidFill>
              <a:latin typeface="微软雅黑" panose="020B0503020204020204" charset="-122"/>
              <a:ea typeface="微软雅黑" panose="020B0503020204020204" charset="-122"/>
              <a:cs typeface="微软雅黑" panose="020B0503020204020204" charset="-122"/>
            </a:endParaRPr>
          </a:p>
          <a:p>
            <a:pPr indent="0" algn="l">
              <a:buNone/>
            </a:pPr>
            <a:r>
              <a:rPr sz="1800">
                <a:solidFill>
                  <a:schemeClr val="accent1"/>
                </a:solidFill>
                <a:latin typeface="微软雅黑" panose="020B0503020204020204" charset="-122"/>
                <a:ea typeface="微软雅黑" panose="020B0503020204020204" charset="-122"/>
                <a:cs typeface="微软雅黑" panose="020B0503020204020204" charset="-122"/>
              </a:rPr>
              <a:t>    FL: 自由空间损耗 </a:t>
            </a:r>
            <a:endParaRPr sz="1800">
              <a:solidFill>
                <a:schemeClr val="accent1"/>
              </a:solidFill>
              <a:latin typeface="微软雅黑" panose="020B0503020204020204" charset="-122"/>
              <a:ea typeface="微软雅黑" panose="020B0503020204020204" charset="-122"/>
              <a:cs typeface="微软雅黑" panose="020B0503020204020204" charset="-122"/>
            </a:endParaRPr>
          </a:p>
          <a:p>
            <a:pPr indent="0" algn="l">
              <a:buNone/>
            </a:pPr>
            <a:r>
              <a:rPr sz="1800">
                <a:solidFill>
                  <a:schemeClr val="accent1"/>
                </a:solidFill>
                <a:latin typeface="微软雅黑" panose="020B0503020204020204" charset="-122"/>
                <a:ea typeface="微软雅黑" panose="020B0503020204020204" charset="-122"/>
                <a:cs typeface="微软雅黑" panose="020B0503020204020204" charset="-122"/>
              </a:rPr>
              <a:t> </a:t>
            </a:r>
            <a:r>
              <a:rPr sz="1800">
                <a:solidFill>
                  <a:schemeClr val="tx1"/>
                </a:solidFill>
                <a:latin typeface="微软雅黑" panose="020B0503020204020204" charset="-122"/>
                <a:ea typeface="微软雅黑" panose="020B0503020204020204" charset="-122"/>
                <a:cs typeface="微软雅黑" panose="020B0503020204020204" charset="-122"/>
              </a:rPr>
              <a:t>FL(dB)=20 lg R (km) +20 lg f (GHz) + 92.44</a:t>
            </a:r>
            <a:endParaRPr sz="1800">
              <a:solidFill>
                <a:schemeClr val="tx1"/>
              </a:solidFill>
              <a:latin typeface="微软雅黑" panose="020B0503020204020204" charset="-122"/>
              <a:ea typeface="微软雅黑" panose="020B0503020204020204" charset="-122"/>
              <a:cs typeface="微软雅黑" panose="020B0503020204020204" charset="-122"/>
            </a:endParaRPr>
          </a:p>
          <a:p>
            <a:pPr indent="0" algn="l">
              <a:buNone/>
            </a:pPr>
            <a:r>
              <a:rPr sz="1800">
                <a:solidFill>
                  <a:schemeClr val="accent1"/>
                </a:solidFill>
                <a:latin typeface="微软雅黑" panose="020B0503020204020204" charset="-122"/>
                <a:ea typeface="微软雅黑" panose="020B0503020204020204" charset="-122"/>
                <a:cs typeface="微软雅黑" panose="020B0503020204020204" charset="-122"/>
              </a:rPr>
              <a:t>    R是两点之间的距离</a:t>
            </a:r>
            <a:endParaRPr sz="1800">
              <a:solidFill>
                <a:schemeClr val="accent1"/>
              </a:solidFill>
              <a:latin typeface="微软雅黑" panose="020B0503020204020204" charset="-122"/>
              <a:ea typeface="微软雅黑" panose="020B0503020204020204" charset="-122"/>
              <a:cs typeface="微软雅黑" panose="020B0503020204020204" charset="-122"/>
            </a:endParaRPr>
          </a:p>
          <a:p>
            <a:pPr indent="0" algn="l">
              <a:buNone/>
            </a:pPr>
            <a:r>
              <a:rPr sz="1800">
                <a:solidFill>
                  <a:schemeClr val="accent1"/>
                </a:solidFill>
                <a:latin typeface="微软雅黑" panose="020B0503020204020204" charset="-122"/>
                <a:ea typeface="微软雅黑" panose="020B0503020204020204" charset="-122"/>
                <a:cs typeface="微软雅黑" panose="020B0503020204020204" charset="-122"/>
              </a:rPr>
              <a:t>    f是频率=2.4</a:t>
            </a:r>
            <a:endParaRPr sz="1800">
              <a:solidFill>
                <a:schemeClr val="accent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
          </p:nvPr>
        </p:nvSpPr>
        <p:spPr/>
        <p:txBody>
          <a:bodyPr/>
          <a:lstStyle/>
          <a:p>
            <a:fld id="{7D9BB5D0-35E4-459D-AEF3-FE4D7C45CC19}" type="slidenum">
              <a:rPr lang="zh-CN" altLang="en-US" smtClean="0"/>
            </a:fld>
            <a:endParaRPr lang="zh-CN" altLang="en-US"/>
          </a:p>
        </p:txBody>
      </p:sp>
      <p:sp>
        <p:nvSpPr>
          <p:cNvPr id="7" name="标题 9"/>
          <p:cNvSpPr>
            <a:spLocks noGrp="1"/>
          </p:cNvSpPr>
          <p:nvPr/>
        </p:nvSpPr>
        <p:spPr>
          <a:xfrm>
            <a:off x="620909" y="335943"/>
            <a:ext cx="7661997" cy="4282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rgbClr val="217F9E"/>
                </a:solidFill>
                <a:latin typeface="Arial" panose="020B0604020202020204" pitchFamily="34" charset="0"/>
                <a:ea typeface="微软雅黑" panose="020B0503020204020204" charset="-122"/>
                <a:cs typeface="+mj-cs"/>
              </a:defRPr>
            </a:lvl1pPr>
          </a:lstStyle>
          <a:p>
            <a:r>
              <a:rPr lang="zh-CN" sz="2400" dirty="0">
                <a:solidFill>
                  <a:srgbClr val="217F9E"/>
                </a:solidFill>
              </a:rPr>
              <a:t>算法原理</a:t>
            </a:r>
            <a:r>
              <a:rPr lang="en-US" altLang="zh-CN" sz="2400" dirty="0">
                <a:solidFill>
                  <a:srgbClr val="217F9E"/>
                </a:solidFill>
              </a:rPr>
              <a:t>——</a:t>
            </a:r>
            <a:r>
              <a:rPr lang="zh-CN" altLang="en-US">
                <a:latin typeface="微软雅黑" panose="020B0503020204020204" charset="-122"/>
                <a:cs typeface="微软雅黑" panose="020B0503020204020204" charset="-122"/>
                <a:sym typeface="+mn-ea"/>
              </a:rPr>
              <a:t>到达角度差法（AOA）</a:t>
            </a:r>
            <a:endParaRPr lang="zh-CN" altLang="en-US" sz="2400" dirty="0">
              <a:solidFill>
                <a:srgbClr val="217F9E"/>
              </a:solidFill>
              <a:latin typeface="微软雅黑" panose="020B0503020204020204" charset="-122"/>
              <a:cs typeface="微软雅黑" panose="020B0503020204020204" charset="-122"/>
              <a:sym typeface="+mn-ea"/>
            </a:endParaRPr>
          </a:p>
        </p:txBody>
      </p:sp>
      <p:sp>
        <p:nvSpPr>
          <p:cNvPr id="8" name="矩形 7"/>
          <p:cNvSpPr/>
          <p:nvPr/>
        </p:nvSpPr>
        <p:spPr>
          <a:xfrm>
            <a:off x="6285230" y="1724660"/>
            <a:ext cx="5495290" cy="36398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p>
            <a:pPr algn="ctr"/>
            <a:endParaRPr lang="zh-CN" altLang="en-US"/>
          </a:p>
        </p:txBody>
      </p:sp>
      <p:sp>
        <p:nvSpPr>
          <p:cNvPr id="10" name="椭圆 9"/>
          <p:cNvSpPr/>
          <p:nvPr/>
        </p:nvSpPr>
        <p:spPr>
          <a:xfrm>
            <a:off x="621030" y="2976880"/>
            <a:ext cx="741045" cy="721360"/>
          </a:xfrm>
          <a:prstGeom prst="ellipse">
            <a:avLst/>
          </a:prstGeom>
        </p:spPr>
        <p:style>
          <a:lnRef idx="3">
            <a:schemeClr val="lt1"/>
          </a:lnRef>
          <a:fillRef idx="1">
            <a:schemeClr val="accent4"/>
          </a:fillRef>
          <a:effectRef idx="1">
            <a:schemeClr val="accent4"/>
          </a:effectRef>
          <a:fontRef idx="minor">
            <a:schemeClr val="lt1"/>
          </a:fontRef>
        </p:style>
        <p:txBody>
          <a:bodyPr rtlCol="0" anchor="ctr"/>
          <a:p>
            <a:pPr algn="ctr"/>
            <a:r>
              <a:rPr lang="zh-CN" altLang="en-US"/>
              <a:t>原理</a:t>
            </a:r>
            <a:endParaRPr lang="zh-CN" altLang="en-US"/>
          </a:p>
        </p:txBody>
      </p:sp>
      <p:sp>
        <p:nvSpPr>
          <p:cNvPr id="11" name="圆角矩形 10"/>
          <p:cNvSpPr/>
          <p:nvPr/>
        </p:nvSpPr>
        <p:spPr>
          <a:xfrm>
            <a:off x="1623695" y="2216150"/>
            <a:ext cx="4399915" cy="2425700"/>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None/>
            </a:pPr>
            <a:r>
              <a:rPr lang="zh-CN" sz="1800">
                <a:solidFill>
                  <a:schemeClr val="tx1"/>
                </a:solidFill>
                <a:latin typeface="微软雅黑" panose="020B0503020204020204" charset="-122"/>
                <a:ea typeface="微软雅黑" panose="020B0503020204020204" charset="-122"/>
                <a:cs typeface="微软雅黑" panose="020B0503020204020204" charset="-122"/>
              </a:rPr>
              <a:t>原理：</a:t>
            </a:r>
            <a:r>
              <a:rPr sz="1800">
                <a:solidFill>
                  <a:schemeClr val="tx1"/>
                </a:solidFill>
                <a:latin typeface="微软雅黑" panose="020B0503020204020204" charset="-122"/>
                <a:ea typeface="微软雅黑" panose="020B0503020204020204" charset="-122"/>
                <a:cs typeface="微软雅黑" panose="020B0503020204020204" charset="-122"/>
              </a:rPr>
              <a:t>主要是测量信号移动台和基站之间的到达角度，以基站为起点形成的射线必经过移动台，两条射线的交点即为移动台的位置。该方法只需两个基站就可以确定 MS 的估计位置，其定位示意图如图所示</a:t>
            </a:r>
            <a:r>
              <a:rPr lang="zh-CN" sz="1800">
                <a:solidFill>
                  <a:schemeClr val="tx1"/>
                </a:solidFill>
                <a:latin typeface="微软雅黑" panose="020B0503020204020204" charset="-122"/>
                <a:ea typeface="微软雅黑" panose="020B0503020204020204" charset="-122"/>
                <a:cs typeface="微软雅黑" panose="020B0503020204020204" charset="-122"/>
              </a:rPr>
              <a:t>。</a:t>
            </a:r>
            <a:endParaRPr lang="zh-CN" sz="1800">
              <a:solidFill>
                <a:schemeClr val="tx1"/>
              </a:solidFill>
              <a:latin typeface="微软雅黑" panose="020B0503020204020204" charset="-122"/>
              <a:ea typeface="微软雅黑" panose="020B0503020204020204" charset="-122"/>
              <a:cs typeface="微软雅黑" panose="020B0503020204020204" charset="-122"/>
            </a:endParaRPr>
          </a:p>
        </p:txBody>
      </p:sp>
      <p:pic>
        <p:nvPicPr>
          <p:cNvPr id="2" name="图片 1" descr="AOA示意图"/>
          <p:cNvPicPr>
            <a:picLocks noChangeAspect="1"/>
          </p:cNvPicPr>
          <p:nvPr/>
        </p:nvPicPr>
        <p:blipFill>
          <a:blip r:embed="rId1"/>
          <a:stretch>
            <a:fillRect/>
          </a:stretch>
        </p:blipFill>
        <p:spPr>
          <a:xfrm>
            <a:off x="6457315" y="1971040"/>
            <a:ext cx="5179060" cy="314706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ctrTitle"/>
            <p:custDataLst>
              <p:tags r:id="rId1"/>
            </p:custDataLst>
          </p:nvPr>
        </p:nvSpPr>
        <p:spPr/>
        <p:txBody>
          <a:bodyPr/>
          <a:lstStyle/>
          <a:p>
            <a:r>
              <a:rPr lang="en-US" altLang="zh-CN" dirty="0"/>
              <a:t>Thanks</a:t>
            </a:r>
            <a:endParaRPr lang="en-US" altLang="zh-CN" dirty="0"/>
          </a:p>
        </p:txBody>
      </p:sp>
    </p:spTree>
    <p:custDataLst>
      <p:tags r:id="rId2"/>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08000" y="358775"/>
            <a:ext cx="7662545" cy="428625"/>
          </a:xfrm>
        </p:spPr>
        <p:txBody>
          <a:bodyPr/>
          <a:lstStyle/>
          <a:p>
            <a:r>
              <a:rPr lang="zh-CN" altLang="en-US" dirty="0"/>
              <a:t>定位系统分类</a:t>
            </a:r>
            <a:endParaRPr lang="zh-CN" altLang="en-US" sz="2400" dirty="0">
              <a:solidFill>
                <a:srgbClr val="217F9E"/>
              </a:solidFill>
            </a:endParaRPr>
          </a:p>
        </p:txBody>
      </p:sp>
      <p:sp>
        <p:nvSpPr>
          <p:cNvPr id="6" name="标题 3"/>
          <p:cNvSpPr txBox="1"/>
          <p:nvPr/>
        </p:nvSpPr>
        <p:spPr>
          <a:xfrm>
            <a:off x="509905" y="358775"/>
            <a:ext cx="7661910" cy="42799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kern="1200" baseline="0">
                <a:solidFill>
                  <a:schemeClr val="tx1"/>
                </a:solidFill>
                <a:latin typeface="Arial" panose="020B0604020202020204" pitchFamily="34" charset="0"/>
                <a:ea typeface="微软雅黑" panose="020B0503020204020204" charset="-122"/>
                <a:cs typeface="+mj-cs"/>
              </a:defRPr>
            </a:lvl1pPr>
          </a:lstStyle>
          <a:p>
            <a:endParaRPr lang="zh-CN" altLang="en-US" dirty="0">
              <a:solidFill>
                <a:srgbClr val="217F9E"/>
              </a:solidFill>
            </a:endParaRPr>
          </a:p>
        </p:txBody>
      </p:sp>
      <p:graphicFrame>
        <p:nvGraphicFramePr>
          <p:cNvPr id="4" name="图示 3"/>
          <p:cNvGraphicFramePr/>
          <p:nvPr/>
        </p:nvGraphicFramePr>
        <p:xfrm>
          <a:off x="377190" y="1329690"/>
          <a:ext cx="11362055" cy="492061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9" name="图片 8" descr="ALL"/>
          <p:cNvPicPr>
            <a:picLocks noChangeAspect="1"/>
          </p:cNvPicPr>
          <p:nvPr/>
        </p:nvPicPr>
        <p:blipFill>
          <a:blip r:embed="rId6"/>
          <a:stretch>
            <a:fillRect/>
          </a:stretch>
        </p:blipFill>
        <p:spPr>
          <a:xfrm>
            <a:off x="711200" y="1186180"/>
            <a:ext cx="5030470" cy="33566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400" dirty="0">
                <a:solidFill>
                  <a:srgbClr val="217F9E"/>
                </a:solidFill>
              </a:rPr>
              <a:t>室外定位系统</a:t>
            </a:r>
            <a:r>
              <a:rPr lang="en-US" altLang="zh-CN" sz="2400" dirty="0">
                <a:solidFill>
                  <a:srgbClr val="217F9E"/>
                </a:solidFill>
              </a:rPr>
              <a:t>——GPS</a:t>
            </a:r>
            <a:endParaRPr lang="en-US" altLang="zh-CN" sz="2400" dirty="0">
              <a:solidFill>
                <a:srgbClr val="217F9E"/>
              </a:solidFill>
            </a:endParaRPr>
          </a:p>
        </p:txBody>
      </p:sp>
      <p:pic>
        <p:nvPicPr>
          <p:cNvPr id="11" name="图片 10" descr="GPS"/>
          <p:cNvPicPr>
            <a:picLocks noChangeAspect="1"/>
          </p:cNvPicPr>
          <p:nvPr/>
        </p:nvPicPr>
        <p:blipFill>
          <a:blip r:embed="rId1"/>
          <a:stretch>
            <a:fillRect/>
          </a:stretch>
        </p:blipFill>
        <p:spPr>
          <a:xfrm>
            <a:off x="7101205" y="1403985"/>
            <a:ext cx="4598670" cy="4442460"/>
          </a:xfrm>
          <a:prstGeom prst="rect">
            <a:avLst/>
          </a:prstGeom>
        </p:spPr>
      </p:pic>
      <p:sp>
        <p:nvSpPr>
          <p:cNvPr id="34" name="圆角矩形 33"/>
          <p:cNvSpPr/>
          <p:nvPr/>
        </p:nvSpPr>
        <p:spPr>
          <a:xfrm>
            <a:off x="382905" y="2266950"/>
            <a:ext cx="6454775" cy="3662680"/>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l">
              <a:buFont typeface="Wingdings" panose="05000000000000000000" charset="0"/>
              <a:buNone/>
            </a:pPr>
            <a:endParaRPr lang="en-US" altLang="zh-CN" sz="2000">
              <a:solidFill>
                <a:schemeClr val="tx1"/>
              </a:solidFill>
              <a:latin typeface="微软雅黑" panose="020B0503020204020204" charset="-122"/>
              <a:ea typeface="微软雅黑" panose="020B0503020204020204" charset="-122"/>
              <a:cs typeface="微软雅黑" panose="020B0503020204020204" charset="-122"/>
            </a:endParaRPr>
          </a:p>
          <a:p>
            <a:pPr marL="285750" indent="-285750" algn="l">
              <a:buFont typeface="Wingdings" panose="05000000000000000000" charset="0"/>
              <a:buChar char="l"/>
            </a:pPr>
            <a:r>
              <a:rPr lang="en-US" altLang="zh-CN" sz="2000">
                <a:solidFill>
                  <a:schemeClr val="tx1"/>
                </a:solidFill>
                <a:latin typeface="微软雅黑" panose="020B0503020204020204" charset="-122"/>
                <a:ea typeface="微软雅黑" panose="020B0503020204020204" charset="-122"/>
                <a:cs typeface="微软雅黑" panose="020B0503020204020204" charset="-122"/>
              </a:rPr>
              <a:t>GPS起始于1958年美国军方的一个项目，1964年投入使用。</a:t>
            </a:r>
            <a:endParaRPr lang="en-US" altLang="zh-CN" sz="2000">
              <a:solidFill>
                <a:schemeClr val="tx1"/>
              </a:solidFill>
              <a:latin typeface="微软雅黑" panose="020B0503020204020204" charset="-122"/>
              <a:ea typeface="微软雅黑" panose="020B0503020204020204" charset="-122"/>
              <a:cs typeface="微软雅黑" panose="020B0503020204020204" charset="-122"/>
            </a:endParaRPr>
          </a:p>
          <a:p>
            <a:pPr marL="285750" indent="-285750" algn="l">
              <a:buFont typeface="Wingdings" panose="05000000000000000000" charset="0"/>
              <a:buChar char="l"/>
            </a:pPr>
            <a:r>
              <a:rPr lang="en-US" altLang="zh-CN" sz="2000">
                <a:solidFill>
                  <a:schemeClr val="tx1"/>
                </a:solidFill>
                <a:latin typeface="微软雅黑" panose="020B0503020204020204" charset="-122"/>
                <a:ea typeface="微软雅黑" panose="020B0503020204020204" charset="-122"/>
                <a:cs typeface="微软雅黑" panose="020B0503020204020204" charset="-122"/>
              </a:rPr>
              <a:t>20世纪70年代，美国陆海空三军联合研制了新一代卫星定位系统GPS 。主要目的是为陆海空三大领域提供实时、全天候和全球性的导航服务，并用于情报搜集、核爆监测和应急通讯等一些军事目的</a:t>
            </a:r>
            <a:endParaRPr lang="en-US" altLang="zh-CN" sz="2000">
              <a:solidFill>
                <a:schemeClr val="tx1"/>
              </a:solidFill>
              <a:latin typeface="微软雅黑" panose="020B0503020204020204" charset="-122"/>
              <a:ea typeface="微软雅黑" panose="020B0503020204020204" charset="-122"/>
              <a:cs typeface="微软雅黑" panose="020B0503020204020204" charset="-122"/>
            </a:endParaRPr>
          </a:p>
          <a:p>
            <a:pPr marL="285750" indent="-285750" algn="l">
              <a:buFont typeface="Wingdings" panose="05000000000000000000" charset="0"/>
              <a:buChar char="l"/>
            </a:pPr>
            <a:r>
              <a:rPr lang="en-US" altLang="zh-CN" sz="2000">
                <a:solidFill>
                  <a:schemeClr val="tx1"/>
                </a:solidFill>
                <a:latin typeface="微软雅黑" panose="020B0503020204020204" charset="-122"/>
                <a:ea typeface="微软雅黑" panose="020B0503020204020204" charset="-122"/>
                <a:cs typeface="微软雅黑" panose="020B0503020204020204" charset="-122"/>
              </a:rPr>
              <a:t>经过20余年的研究实验，耗资300亿美元，到1994年，全球覆盖率高达98%的24颗GPS卫星星座己布设完成</a:t>
            </a:r>
            <a:r>
              <a:rPr lang="zh-CN" altLang="en-US" sz="2000">
                <a:solidFill>
                  <a:schemeClr val="tx1"/>
                </a:solidFill>
                <a:latin typeface="微软雅黑" panose="020B0503020204020204" charset="-122"/>
                <a:ea typeface="微软雅黑" panose="020B0503020204020204" charset="-122"/>
                <a:cs typeface="微软雅黑" panose="020B0503020204020204" charset="-122"/>
              </a:rPr>
              <a:t>。</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35" name="圆角矩形 34"/>
          <p:cNvSpPr/>
          <p:nvPr/>
        </p:nvSpPr>
        <p:spPr>
          <a:xfrm>
            <a:off x="508000" y="1269365"/>
            <a:ext cx="3448050" cy="622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ctr"/>
            <a:r>
              <a:rPr lang="zh-CN" altLang="en-US" sz="2000" b="1">
                <a:latin typeface="微软雅黑" panose="020B0503020204020204" charset="-122"/>
                <a:ea typeface="微软雅黑" panose="020B0503020204020204" charset="-122"/>
                <a:cs typeface="微软雅黑" panose="020B0503020204020204" charset="-122"/>
              </a:rPr>
              <a:t>G</a:t>
            </a:r>
            <a:r>
              <a:rPr lang="en-US" altLang="zh-CN" sz="2000" b="1">
                <a:latin typeface="微软雅黑" panose="020B0503020204020204" charset="-122"/>
                <a:ea typeface="微软雅黑" panose="020B0503020204020204" charset="-122"/>
                <a:cs typeface="微软雅黑" panose="020B0503020204020204" charset="-122"/>
              </a:rPr>
              <a:t>lobal Position System</a:t>
            </a:r>
            <a:endParaRPr lang="en-US" altLang="zh-CN" sz="2000" b="1">
              <a:latin typeface="微软雅黑" panose="020B0503020204020204" charset="-122"/>
              <a:ea typeface="微软雅黑" panose="020B0503020204020204" charset="-122"/>
              <a:cs typeface="微软雅黑" panose="020B0503020204020204" charset="-122"/>
            </a:endParaRPr>
          </a:p>
        </p:txBody>
      </p:sp>
    </p:spTree>
    <p:custDataLst>
      <p:tags r:id="rId2"/>
    </p:custData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立方体 6"/>
          <p:cNvSpPr/>
          <p:nvPr>
            <p:custDataLst>
              <p:tags r:id="rId1"/>
            </p:custDataLst>
          </p:nvPr>
        </p:nvSpPr>
        <p:spPr>
          <a:xfrm rot="21091489" flipH="1">
            <a:off x="2047481" y="4275735"/>
            <a:ext cx="2139598" cy="871515"/>
          </a:xfrm>
          <a:prstGeom prst="cube">
            <a:avLst>
              <a:gd name="adj" fmla="val 80345"/>
            </a:avLst>
          </a:prstGeom>
          <a:solidFill>
            <a:srgbClr val="A5CC44"/>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8" name="直接连接符 7"/>
          <p:cNvCxnSpPr/>
          <p:nvPr>
            <p:custDataLst>
              <p:tags r:id="rId2"/>
            </p:custDataLst>
          </p:nvPr>
        </p:nvCxnSpPr>
        <p:spPr>
          <a:xfrm>
            <a:off x="3057553" y="3684653"/>
            <a:ext cx="0" cy="876343"/>
          </a:xfrm>
          <a:prstGeom prst="line">
            <a:avLst/>
          </a:prstGeom>
          <a:ln>
            <a:solidFill>
              <a:srgbClr val="A5CC44">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13" name="椭圆 12"/>
          <p:cNvSpPr/>
          <p:nvPr>
            <p:custDataLst>
              <p:tags r:id="rId3"/>
            </p:custDataLst>
          </p:nvPr>
        </p:nvSpPr>
        <p:spPr>
          <a:xfrm>
            <a:off x="2790490" y="3298973"/>
            <a:ext cx="534129" cy="534129"/>
          </a:xfrm>
          <a:prstGeom prst="ellipse">
            <a:avLst/>
          </a:prstGeom>
          <a:solidFill>
            <a:srgbClr val="A5CC44"/>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19" name="KSO_Shape"/>
          <p:cNvSpPr/>
          <p:nvPr>
            <p:custDataLst>
              <p:tags r:id="rId4"/>
            </p:custDataLst>
          </p:nvPr>
        </p:nvSpPr>
        <p:spPr bwMode="auto">
          <a:xfrm>
            <a:off x="2886100" y="3405831"/>
            <a:ext cx="342905" cy="293918"/>
          </a:xfrm>
          <a:custGeom>
            <a:avLst/>
            <a:gdLst>
              <a:gd name="T0" fmla="*/ 852289 w 12766676"/>
              <a:gd name="T1" fmla="*/ 1146683 h 10934699"/>
              <a:gd name="T2" fmla="*/ 948108 w 12766676"/>
              <a:gd name="T3" fmla="*/ 1146683 h 10934699"/>
              <a:gd name="T4" fmla="*/ 948108 w 12766676"/>
              <a:gd name="T5" fmla="*/ 1542045 h 10934699"/>
              <a:gd name="T6" fmla="*/ 852289 w 12766676"/>
              <a:gd name="T7" fmla="*/ 1542045 h 10934699"/>
              <a:gd name="T8" fmla="*/ 1193698 w 12766676"/>
              <a:gd name="T9" fmla="*/ 1055119 h 10934699"/>
              <a:gd name="T10" fmla="*/ 1391603 w 12766676"/>
              <a:gd name="T11" fmla="*/ 1397646 h 10934699"/>
              <a:gd name="T12" fmla="*/ 1308545 w 12766676"/>
              <a:gd name="T13" fmla="*/ 1445108 h 10934699"/>
              <a:gd name="T14" fmla="*/ 1110640 w 12766676"/>
              <a:gd name="T15" fmla="*/ 1102804 h 10934699"/>
              <a:gd name="T16" fmla="*/ 606028 w 12766676"/>
              <a:gd name="T17" fmla="*/ 1055119 h 10934699"/>
              <a:gd name="T18" fmla="*/ 689309 w 12766676"/>
              <a:gd name="T19" fmla="*/ 1102804 h 10934699"/>
              <a:gd name="T20" fmla="*/ 491180 w 12766676"/>
              <a:gd name="T21" fmla="*/ 1445108 h 10934699"/>
              <a:gd name="T22" fmla="*/ 408123 w 12766676"/>
              <a:gd name="T23" fmla="*/ 1397646 h 10934699"/>
              <a:gd name="T24" fmla="*/ 1360932 w 12766676"/>
              <a:gd name="T25" fmla="*/ 852289 h 10934699"/>
              <a:gd name="T26" fmla="*/ 1703459 w 12766676"/>
              <a:gd name="T27" fmla="*/ 1050194 h 10934699"/>
              <a:gd name="T28" fmla="*/ 1655774 w 12766676"/>
              <a:gd name="T29" fmla="*/ 1133475 h 10934699"/>
              <a:gd name="T30" fmla="*/ 1312799 w 12766676"/>
              <a:gd name="T31" fmla="*/ 936018 h 10934699"/>
              <a:gd name="T32" fmla="*/ 438794 w 12766676"/>
              <a:gd name="T33" fmla="*/ 852289 h 10934699"/>
              <a:gd name="T34" fmla="*/ 486927 w 12766676"/>
              <a:gd name="T35" fmla="*/ 935346 h 10934699"/>
              <a:gd name="T36" fmla="*/ 144623 w 12766676"/>
              <a:gd name="T37" fmla="*/ 1133475 h 10934699"/>
              <a:gd name="T38" fmla="*/ 96266 w 12766676"/>
              <a:gd name="T39" fmla="*/ 1050194 h 10934699"/>
              <a:gd name="T40" fmla="*/ 1404363 w 12766676"/>
              <a:gd name="T41" fmla="*/ 593938 h 10934699"/>
              <a:gd name="T42" fmla="*/ 1800397 w 12766676"/>
              <a:gd name="T43" fmla="*/ 593938 h 10934699"/>
              <a:gd name="T44" fmla="*/ 1800397 w 12766676"/>
              <a:gd name="T45" fmla="*/ 689756 h 10934699"/>
              <a:gd name="T46" fmla="*/ 1404363 w 12766676"/>
              <a:gd name="T47" fmla="*/ 689756 h 10934699"/>
              <a:gd name="T48" fmla="*/ 0 w 12766676"/>
              <a:gd name="T49" fmla="*/ 593938 h 10934699"/>
              <a:gd name="T50" fmla="*/ 395362 w 12766676"/>
              <a:gd name="T51" fmla="*/ 593938 h 10934699"/>
              <a:gd name="T52" fmla="*/ 395362 w 12766676"/>
              <a:gd name="T53" fmla="*/ 689756 h 10934699"/>
              <a:gd name="T54" fmla="*/ 0 w 12766676"/>
              <a:gd name="T55" fmla="*/ 689756 h 10934699"/>
              <a:gd name="T56" fmla="*/ 899934 w 12766676"/>
              <a:gd name="T57" fmla="*/ 167297 h 10934699"/>
              <a:gd name="T58" fmla="*/ 813106 w 12766676"/>
              <a:gd name="T59" fmla="*/ 175767 h 10934699"/>
              <a:gd name="T60" fmla="*/ 813106 w 12766676"/>
              <a:gd name="T61" fmla="*/ 274769 h 10934699"/>
              <a:gd name="T62" fmla="*/ 743750 w 12766676"/>
              <a:gd name="T63" fmla="*/ 401830 h 10934699"/>
              <a:gd name="T64" fmla="*/ 612978 w 12766676"/>
              <a:gd name="T65" fmla="*/ 642716 h 10934699"/>
              <a:gd name="T66" fmla="*/ 899934 w 12766676"/>
              <a:gd name="T67" fmla="*/ 929661 h 10934699"/>
              <a:gd name="T68" fmla="*/ 1186890 w 12766676"/>
              <a:gd name="T69" fmla="*/ 642716 h 10934699"/>
              <a:gd name="T70" fmla="*/ 1056648 w 12766676"/>
              <a:gd name="T71" fmla="*/ 401830 h 10934699"/>
              <a:gd name="T72" fmla="*/ 987291 w 12766676"/>
              <a:gd name="T73" fmla="*/ 274769 h 10934699"/>
              <a:gd name="T74" fmla="*/ 987291 w 12766676"/>
              <a:gd name="T75" fmla="*/ 175767 h 10934699"/>
              <a:gd name="T76" fmla="*/ 899934 w 12766676"/>
              <a:gd name="T77" fmla="*/ 167297 h 10934699"/>
              <a:gd name="T78" fmla="*/ 899934 w 12766676"/>
              <a:gd name="T79" fmla="*/ 0 h 10934699"/>
              <a:gd name="T80" fmla="*/ 1083120 w 12766676"/>
              <a:gd name="T81" fmla="*/ 26471 h 10934699"/>
              <a:gd name="T82" fmla="*/ 1083120 w 12766676"/>
              <a:gd name="T83" fmla="*/ 274769 h 10934699"/>
              <a:gd name="T84" fmla="*/ 1104826 w 12766676"/>
              <a:gd name="T85" fmla="*/ 319240 h 10934699"/>
              <a:gd name="T86" fmla="*/ 1283247 w 12766676"/>
              <a:gd name="T87" fmla="*/ 642716 h 10934699"/>
              <a:gd name="T88" fmla="*/ 899934 w 12766676"/>
              <a:gd name="T89" fmla="*/ 1026015 h 10934699"/>
              <a:gd name="T90" fmla="*/ 517150 w 12766676"/>
              <a:gd name="T91" fmla="*/ 642716 h 10934699"/>
              <a:gd name="T92" fmla="*/ 695041 w 12766676"/>
              <a:gd name="T93" fmla="*/ 319240 h 10934699"/>
              <a:gd name="T94" fmla="*/ 717278 w 12766676"/>
              <a:gd name="T95" fmla="*/ 274769 h 10934699"/>
              <a:gd name="T96" fmla="*/ 717278 w 12766676"/>
              <a:gd name="T97" fmla="*/ 26471 h 10934699"/>
              <a:gd name="T98" fmla="*/ 899934 w 12766676"/>
              <a:gd name="T99" fmla="*/ 0 h 1093469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2766676" h="10934699">
                <a:moveTo>
                  <a:pt x="6043613" y="8131174"/>
                </a:moveTo>
                <a:lnTo>
                  <a:pt x="6723063" y="8131174"/>
                </a:lnTo>
                <a:lnTo>
                  <a:pt x="6723063" y="10934699"/>
                </a:lnTo>
                <a:lnTo>
                  <a:pt x="6043613" y="10934699"/>
                </a:lnTo>
                <a:lnTo>
                  <a:pt x="6043613" y="8131174"/>
                </a:lnTo>
                <a:close/>
                <a:moveTo>
                  <a:pt x="8464551" y="7481887"/>
                </a:moveTo>
                <a:lnTo>
                  <a:pt x="9867901" y="9910762"/>
                </a:lnTo>
                <a:lnTo>
                  <a:pt x="9278939" y="10247312"/>
                </a:lnTo>
                <a:lnTo>
                  <a:pt x="7875588" y="7820025"/>
                </a:lnTo>
                <a:lnTo>
                  <a:pt x="8464551" y="7481887"/>
                </a:lnTo>
                <a:close/>
                <a:moveTo>
                  <a:pt x="4297364" y="7481887"/>
                </a:moveTo>
                <a:lnTo>
                  <a:pt x="4887914" y="7820025"/>
                </a:lnTo>
                <a:lnTo>
                  <a:pt x="3482976" y="10247312"/>
                </a:lnTo>
                <a:lnTo>
                  <a:pt x="2894013" y="9910762"/>
                </a:lnTo>
                <a:lnTo>
                  <a:pt x="4297364" y="7481887"/>
                </a:lnTo>
                <a:close/>
                <a:moveTo>
                  <a:pt x="9650413" y="6043612"/>
                </a:moveTo>
                <a:lnTo>
                  <a:pt x="12079288" y="7446962"/>
                </a:lnTo>
                <a:lnTo>
                  <a:pt x="11741151" y="8037512"/>
                </a:lnTo>
                <a:lnTo>
                  <a:pt x="9309100" y="6637337"/>
                </a:lnTo>
                <a:lnTo>
                  <a:pt x="9650413" y="6043612"/>
                </a:lnTo>
                <a:close/>
                <a:moveTo>
                  <a:pt x="3111501" y="6043612"/>
                </a:moveTo>
                <a:lnTo>
                  <a:pt x="3452813" y="6632575"/>
                </a:lnTo>
                <a:lnTo>
                  <a:pt x="1025525" y="8037512"/>
                </a:lnTo>
                <a:lnTo>
                  <a:pt x="682625" y="7446962"/>
                </a:lnTo>
                <a:lnTo>
                  <a:pt x="3111501" y="6043612"/>
                </a:lnTo>
                <a:close/>
                <a:moveTo>
                  <a:pt x="9958388" y="4211638"/>
                </a:moveTo>
                <a:lnTo>
                  <a:pt x="12766676" y="4211638"/>
                </a:lnTo>
                <a:lnTo>
                  <a:pt x="12766676" y="4891088"/>
                </a:lnTo>
                <a:lnTo>
                  <a:pt x="9958388" y="4891088"/>
                </a:lnTo>
                <a:lnTo>
                  <a:pt x="9958388" y="4211638"/>
                </a:lnTo>
                <a:close/>
                <a:moveTo>
                  <a:pt x="0" y="4211637"/>
                </a:moveTo>
                <a:lnTo>
                  <a:pt x="2803525" y="4211637"/>
                </a:lnTo>
                <a:lnTo>
                  <a:pt x="2803525" y="4891087"/>
                </a:lnTo>
                <a:lnTo>
                  <a:pt x="0" y="4891087"/>
                </a:lnTo>
                <a:lnTo>
                  <a:pt x="0" y="4211637"/>
                </a:lnTo>
                <a:close/>
                <a:moveTo>
                  <a:pt x="6381460" y="1186307"/>
                </a:moveTo>
                <a:cubicBezTo>
                  <a:pt x="6171222" y="1186307"/>
                  <a:pt x="5964738" y="1208832"/>
                  <a:pt x="5765762" y="1246373"/>
                </a:cubicBezTo>
                <a:cubicBezTo>
                  <a:pt x="5765762" y="1246373"/>
                  <a:pt x="5765762" y="1832018"/>
                  <a:pt x="5765762" y="1948396"/>
                </a:cubicBezTo>
                <a:cubicBezTo>
                  <a:pt x="5765762" y="2481483"/>
                  <a:pt x="5457912" y="2744273"/>
                  <a:pt x="5273953" y="2849389"/>
                </a:cubicBezTo>
                <a:cubicBezTo>
                  <a:pt x="4703304" y="3187261"/>
                  <a:pt x="4346649" y="3840480"/>
                  <a:pt x="4346649" y="4557520"/>
                </a:cubicBezTo>
                <a:cubicBezTo>
                  <a:pt x="4346649" y="5680005"/>
                  <a:pt x="5262690" y="6592260"/>
                  <a:pt x="6381460" y="6592260"/>
                </a:cubicBezTo>
                <a:cubicBezTo>
                  <a:pt x="7503986" y="6592260"/>
                  <a:pt x="8416274" y="5680005"/>
                  <a:pt x="8416274" y="4557520"/>
                </a:cubicBezTo>
                <a:cubicBezTo>
                  <a:pt x="8416274" y="3840480"/>
                  <a:pt x="8063372" y="3187261"/>
                  <a:pt x="7492724" y="2849389"/>
                </a:cubicBezTo>
                <a:cubicBezTo>
                  <a:pt x="7308765" y="2744273"/>
                  <a:pt x="7000915" y="2481483"/>
                  <a:pt x="7000915" y="1948396"/>
                </a:cubicBezTo>
                <a:cubicBezTo>
                  <a:pt x="7000915" y="1749427"/>
                  <a:pt x="7000915" y="1246373"/>
                  <a:pt x="7000915" y="1246373"/>
                </a:cubicBezTo>
                <a:cubicBezTo>
                  <a:pt x="6798184" y="1208832"/>
                  <a:pt x="6595454" y="1186307"/>
                  <a:pt x="6381460" y="1186307"/>
                </a:cubicBezTo>
                <a:close/>
                <a:moveTo>
                  <a:pt x="6381460" y="0"/>
                </a:moveTo>
                <a:cubicBezTo>
                  <a:pt x="6835727" y="0"/>
                  <a:pt x="7271222" y="63821"/>
                  <a:pt x="7680437" y="187707"/>
                </a:cubicBezTo>
                <a:cubicBezTo>
                  <a:pt x="7680437" y="187707"/>
                  <a:pt x="7680437" y="1696869"/>
                  <a:pt x="7680437" y="1948396"/>
                </a:cubicBezTo>
                <a:cubicBezTo>
                  <a:pt x="7680437" y="2079791"/>
                  <a:pt x="7714225" y="2192415"/>
                  <a:pt x="7834362" y="2263744"/>
                </a:cubicBezTo>
                <a:cubicBezTo>
                  <a:pt x="8611495" y="2717994"/>
                  <a:pt x="9099550" y="3592707"/>
                  <a:pt x="9099550" y="4557520"/>
                </a:cubicBezTo>
                <a:cubicBezTo>
                  <a:pt x="9099550" y="6055418"/>
                  <a:pt x="7879413" y="7275512"/>
                  <a:pt x="6381460" y="7275512"/>
                </a:cubicBezTo>
                <a:cubicBezTo>
                  <a:pt x="4883509" y="7275512"/>
                  <a:pt x="3667126" y="6055418"/>
                  <a:pt x="3667126" y="4557520"/>
                </a:cubicBezTo>
                <a:cubicBezTo>
                  <a:pt x="3667126" y="3592707"/>
                  <a:pt x="4155181" y="2717994"/>
                  <a:pt x="4928560" y="2263744"/>
                </a:cubicBezTo>
                <a:cubicBezTo>
                  <a:pt x="5052451" y="2192415"/>
                  <a:pt x="5086240" y="2079791"/>
                  <a:pt x="5086240" y="1948396"/>
                </a:cubicBezTo>
                <a:cubicBezTo>
                  <a:pt x="5086240" y="1621787"/>
                  <a:pt x="5086240" y="187707"/>
                  <a:pt x="5086240" y="187707"/>
                </a:cubicBezTo>
                <a:cubicBezTo>
                  <a:pt x="5499209" y="63821"/>
                  <a:pt x="5934704" y="0"/>
                  <a:pt x="6381460" y="0"/>
                </a:cubicBezTo>
                <a:close/>
              </a:path>
            </a:pathLst>
          </a:custGeom>
          <a:solidFill>
            <a:srgbClr val="FFFFFF"/>
          </a:solidFill>
          <a:ln>
            <a:noFill/>
          </a:ln>
        </p:spPr>
        <p:txBody>
          <a:bodyPr anchor="ctr" anchorCtr="1">
            <a:normAutofit fontScale="72500" lnSpcReduction="20000"/>
          </a:bodyPr>
          <a:p>
            <a:endParaRPr lang="zh-CN" altLang="en-US">
              <a:sym typeface="Arial" panose="020B0604020202020204" pitchFamily="34" charset="0"/>
            </a:endParaRPr>
          </a:p>
        </p:txBody>
      </p:sp>
      <p:sp>
        <p:nvSpPr>
          <p:cNvPr id="24" name="文本框 23"/>
          <p:cNvSpPr txBox="1"/>
          <p:nvPr>
            <p:custDataLst>
              <p:tags r:id="rId5"/>
            </p:custDataLst>
          </p:nvPr>
        </p:nvSpPr>
        <p:spPr>
          <a:xfrm>
            <a:off x="1995805" y="5674943"/>
            <a:ext cx="2612217" cy="944080"/>
          </a:xfrm>
          <a:prstGeom prst="rect">
            <a:avLst/>
          </a:prstGeom>
          <a:noFill/>
        </p:spPr>
        <p:txBody>
          <a:bodyPr wrap="square" rtlCol="0">
            <a:normAutofit lnSpcReduction="10000"/>
          </a:bodyPr>
          <a:p>
            <a:r>
              <a:rPr lang="zh-CN" altLang="da-DK" sz="1600">
                <a:sym typeface="Arial" panose="020B0604020202020204" pitchFamily="34" charset="0"/>
              </a:rPr>
              <a:t>国防部批准了</a:t>
            </a:r>
            <a:r>
              <a:rPr lang="en-US" altLang="zh-CN" sz="1600">
                <a:sym typeface="Arial" panose="020B0604020202020204" pitchFamily="34" charset="0"/>
              </a:rPr>
              <a:t>GPS</a:t>
            </a:r>
            <a:r>
              <a:rPr lang="zh-CN" altLang="en-US" sz="1600">
                <a:sym typeface="Arial" panose="020B0604020202020204" pitchFamily="34" charset="0"/>
              </a:rPr>
              <a:t>系统的</a:t>
            </a:r>
            <a:r>
              <a:rPr lang="en-US" altLang="zh-CN" sz="1600">
                <a:sym typeface="Arial" panose="020B0604020202020204" pitchFamily="34" charset="0"/>
              </a:rPr>
              <a:t>Navstar</a:t>
            </a:r>
            <a:r>
              <a:rPr lang="zh-CN" altLang="en-US" sz="1600">
                <a:sym typeface="Arial" panose="020B0604020202020204" pitchFamily="34" charset="0"/>
              </a:rPr>
              <a:t>卫星制造计划</a:t>
            </a:r>
            <a:endParaRPr lang="zh-CN" altLang="en-US" sz="1600">
              <a:sym typeface="Arial" panose="020B0604020202020204" pitchFamily="34" charset="0"/>
            </a:endParaRPr>
          </a:p>
        </p:txBody>
      </p:sp>
      <p:sp>
        <p:nvSpPr>
          <p:cNvPr id="25" name="文本框 24"/>
          <p:cNvSpPr txBox="1"/>
          <p:nvPr>
            <p:custDataLst>
              <p:tags r:id="rId6"/>
            </p:custDataLst>
          </p:nvPr>
        </p:nvSpPr>
        <p:spPr>
          <a:xfrm>
            <a:off x="2454166" y="5232582"/>
            <a:ext cx="1549825" cy="473571"/>
          </a:xfrm>
          <a:prstGeom prst="rect">
            <a:avLst/>
          </a:prstGeom>
          <a:noFill/>
        </p:spPr>
        <p:txBody>
          <a:bodyPr wrap="square" rtlCol="0">
            <a:normAutofit/>
          </a:bodyPr>
          <a:p>
            <a:pPr algn="ct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1973</a:t>
            </a:r>
            <a:r>
              <a:rPr lang="zh-CN" altLang="en-US"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年</a:t>
            </a:r>
            <a:endParaRPr lang="zh-CN" altLang="en-US"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10" name="立方体 9"/>
          <p:cNvSpPr/>
          <p:nvPr>
            <p:custDataLst>
              <p:tags r:id="rId7"/>
            </p:custDataLst>
          </p:nvPr>
        </p:nvSpPr>
        <p:spPr>
          <a:xfrm rot="21091489" flipH="1">
            <a:off x="4140376" y="3441013"/>
            <a:ext cx="2139598" cy="871515"/>
          </a:xfrm>
          <a:prstGeom prst="cube">
            <a:avLst>
              <a:gd name="adj" fmla="val 80345"/>
            </a:avLst>
          </a:prstGeom>
          <a:solidFill>
            <a:srgbClr val="48D0B9"/>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12" name="直接连接符 11"/>
          <p:cNvCxnSpPr/>
          <p:nvPr>
            <p:custDataLst>
              <p:tags r:id="rId8"/>
            </p:custDataLst>
          </p:nvPr>
        </p:nvCxnSpPr>
        <p:spPr>
          <a:xfrm>
            <a:off x="5154363" y="2849931"/>
            <a:ext cx="0" cy="876343"/>
          </a:xfrm>
          <a:prstGeom prst="line">
            <a:avLst/>
          </a:prstGeom>
          <a:ln>
            <a:solidFill>
              <a:srgbClr val="48D0B9">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14" name="椭圆 13"/>
          <p:cNvSpPr/>
          <p:nvPr>
            <p:custDataLst>
              <p:tags r:id="rId9"/>
            </p:custDataLst>
          </p:nvPr>
        </p:nvSpPr>
        <p:spPr>
          <a:xfrm>
            <a:off x="4887300" y="2477249"/>
            <a:ext cx="534129" cy="534129"/>
          </a:xfrm>
          <a:prstGeom prst="ellipse">
            <a:avLst/>
          </a:prstGeom>
          <a:solidFill>
            <a:srgbClr val="48D0B9"/>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20" name="KSO_Shape"/>
          <p:cNvSpPr/>
          <p:nvPr>
            <p:custDataLst>
              <p:tags r:id="rId10"/>
            </p:custDataLst>
          </p:nvPr>
        </p:nvSpPr>
        <p:spPr bwMode="auto">
          <a:xfrm>
            <a:off x="5013250" y="2563895"/>
            <a:ext cx="282224" cy="320684"/>
          </a:xfrm>
          <a:custGeom>
            <a:avLst/>
            <a:gdLst>
              <a:gd name="T0" fmla="*/ 1552862 w 4875"/>
              <a:gd name="T1" fmla="*/ 906214 h 5537"/>
              <a:gd name="T2" fmla="*/ 1431535 w 4875"/>
              <a:gd name="T3" fmla="*/ 1123744 h 5537"/>
              <a:gd name="T4" fmla="*/ 1250031 w 4875"/>
              <a:gd name="T5" fmla="*/ 1281771 h 5537"/>
              <a:gd name="T6" fmla="*/ 1018761 w 4875"/>
              <a:gd name="T7" fmla="*/ 1367287 h 5537"/>
              <a:gd name="T8" fmla="*/ 814488 w 4875"/>
              <a:gd name="T9" fmla="*/ 1370214 h 5537"/>
              <a:gd name="T10" fmla="*/ 653802 w 4875"/>
              <a:gd name="T11" fmla="*/ 1310385 h 5537"/>
              <a:gd name="T12" fmla="*/ 527596 w 4875"/>
              <a:gd name="T13" fmla="*/ 1200807 h 5537"/>
              <a:gd name="T14" fmla="*/ 443024 w 4875"/>
              <a:gd name="T15" fmla="*/ 1049608 h 5537"/>
              <a:gd name="T16" fmla="*/ 419930 w 4875"/>
              <a:gd name="T17" fmla="*/ 886379 h 5537"/>
              <a:gd name="T18" fmla="*/ 455060 w 4875"/>
              <a:gd name="T19" fmla="*/ 715346 h 5537"/>
              <a:gd name="T20" fmla="*/ 551991 w 4875"/>
              <a:gd name="T21" fmla="*/ 569351 h 5537"/>
              <a:gd name="T22" fmla="*/ 684378 w 4875"/>
              <a:gd name="T23" fmla="*/ 469527 h 5537"/>
              <a:gd name="T24" fmla="*/ 850269 w 4875"/>
              <a:gd name="T25" fmla="*/ 422054 h 5537"/>
              <a:gd name="T26" fmla="*/ 1011280 w 4875"/>
              <a:gd name="T27" fmla="*/ 432459 h 5537"/>
              <a:gd name="T28" fmla="*/ 1162207 w 4875"/>
              <a:gd name="T29" fmla="*/ 498466 h 5537"/>
              <a:gd name="T30" fmla="*/ 1279957 w 4875"/>
              <a:gd name="T31" fmla="*/ 608044 h 5537"/>
              <a:gd name="T32" fmla="*/ 1356396 w 4875"/>
              <a:gd name="T33" fmla="*/ 753715 h 5537"/>
              <a:gd name="T34" fmla="*/ 1390225 w 4875"/>
              <a:gd name="T35" fmla="*/ 822323 h 5537"/>
              <a:gd name="T36" fmla="*/ 1407139 w 4875"/>
              <a:gd name="T37" fmla="*/ 662996 h 5537"/>
              <a:gd name="T38" fmla="*/ 1365504 w 4875"/>
              <a:gd name="T39" fmla="*/ 481883 h 5537"/>
              <a:gd name="T40" fmla="*/ 1258163 w 4875"/>
              <a:gd name="T41" fmla="*/ 327759 h 5537"/>
              <a:gd name="T42" fmla="*/ 1115693 w 4875"/>
              <a:gd name="T43" fmla="*/ 225334 h 5537"/>
              <a:gd name="T44" fmla="*/ 936792 w 4875"/>
              <a:gd name="T45" fmla="*/ 179487 h 5537"/>
              <a:gd name="T46" fmla="*/ 703570 w 4875"/>
              <a:gd name="T47" fmla="*/ 203223 h 5537"/>
              <a:gd name="T48" fmla="*/ 471649 w 4875"/>
              <a:gd name="T49" fmla="*/ 318004 h 5537"/>
              <a:gd name="T50" fmla="*/ 296651 w 4875"/>
              <a:gd name="T51" fmla="*/ 501393 h 5537"/>
              <a:gd name="T52" fmla="*/ 194514 w 4875"/>
              <a:gd name="T53" fmla="*/ 739408 h 5537"/>
              <a:gd name="T54" fmla="*/ 183130 w 4875"/>
              <a:gd name="T55" fmla="*/ 991405 h 5537"/>
              <a:gd name="T56" fmla="*/ 260220 w 4875"/>
              <a:gd name="T57" fmla="*/ 1239175 h 5537"/>
              <a:gd name="T58" fmla="*/ 415701 w 4875"/>
              <a:gd name="T59" fmla="*/ 1435895 h 5537"/>
              <a:gd name="T60" fmla="*/ 637539 w 4875"/>
              <a:gd name="T61" fmla="*/ 1575713 h 5537"/>
              <a:gd name="T62" fmla="*/ 897433 w 4875"/>
              <a:gd name="T63" fmla="*/ 1622211 h 5537"/>
              <a:gd name="T64" fmla="*/ 1101381 w 4875"/>
              <a:gd name="T65" fmla="*/ 1592947 h 5537"/>
              <a:gd name="T66" fmla="*/ 1299798 w 4875"/>
              <a:gd name="T67" fmla="*/ 1496700 h 5537"/>
              <a:gd name="T68" fmla="*/ 1454304 w 4875"/>
              <a:gd name="T69" fmla="*/ 1379968 h 5537"/>
              <a:gd name="T70" fmla="*/ 1515456 w 4875"/>
              <a:gd name="T71" fmla="*/ 1391349 h 5537"/>
              <a:gd name="T72" fmla="*/ 1561319 w 4875"/>
              <a:gd name="T73" fmla="*/ 1470687 h 5537"/>
              <a:gd name="T74" fmla="*/ 1440642 w 4875"/>
              <a:gd name="T75" fmla="*/ 1620910 h 5537"/>
              <a:gd name="T76" fmla="*/ 1157653 w 4875"/>
              <a:gd name="T77" fmla="*/ 1761378 h 5537"/>
              <a:gd name="T78" fmla="*/ 852220 w 4875"/>
              <a:gd name="T79" fmla="*/ 1799422 h 5537"/>
              <a:gd name="T80" fmla="*/ 533776 w 4875"/>
              <a:gd name="T81" fmla="*/ 1725936 h 5537"/>
              <a:gd name="T82" fmla="*/ 263147 w 4875"/>
              <a:gd name="T83" fmla="*/ 1536044 h 5537"/>
              <a:gd name="T84" fmla="*/ 83270 w 4875"/>
              <a:gd name="T85" fmla="*/ 1284372 h 5537"/>
              <a:gd name="T86" fmla="*/ 2277 w 4875"/>
              <a:gd name="T87" fmla="*/ 968969 h 5537"/>
              <a:gd name="T88" fmla="*/ 31226 w 4875"/>
              <a:gd name="T89" fmla="*/ 657468 h 5537"/>
              <a:gd name="T90" fmla="*/ 173697 w 4875"/>
              <a:gd name="T91" fmla="*/ 367103 h 5537"/>
              <a:gd name="T92" fmla="*/ 401714 w 4875"/>
              <a:gd name="T93" fmla="*/ 148597 h 5537"/>
              <a:gd name="T94" fmla="*/ 697389 w 4875"/>
              <a:gd name="T95" fmla="*/ 21135 h 5537"/>
              <a:gd name="T96" fmla="*/ 984607 w 4875"/>
              <a:gd name="T97" fmla="*/ 4877 h 5537"/>
              <a:gd name="T98" fmla="*/ 1221082 w 4875"/>
              <a:gd name="T99" fmla="*/ 79013 h 5537"/>
              <a:gd name="T100" fmla="*/ 1408765 w 4875"/>
              <a:gd name="T101" fmla="*/ 227610 h 5537"/>
              <a:gd name="T102" fmla="*/ 1541478 w 4875"/>
              <a:gd name="T103" fmla="*/ 439938 h 5537"/>
              <a:gd name="T104" fmla="*/ 1585715 w 4875"/>
              <a:gd name="T105" fmla="*/ 688358 h 5537"/>
              <a:gd name="T106" fmla="*/ 1146594 w 4875"/>
              <a:gd name="T107" fmla="*/ 732580 h 5537"/>
              <a:gd name="T108" fmla="*/ 984282 w 4875"/>
              <a:gd name="T109" fmla="*/ 610646 h 5537"/>
              <a:gd name="T110" fmla="*/ 782611 w 4875"/>
              <a:gd name="T111" fmla="*/ 620075 h 5537"/>
              <a:gd name="T112" fmla="*/ 632334 w 4875"/>
              <a:gd name="T113" fmla="*/ 757617 h 5537"/>
              <a:gd name="T114" fmla="*/ 603385 w 4875"/>
              <a:gd name="T115" fmla="*/ 958564 h 5537"/>
              <a:gd name="T116" fmla="*/ 708449 w 4875"/>
              <a:gd name="T117" fmla="*/ 1131873 h 5537"/>
              <a:gd name="T118" fmla="*/ 898084 w 4875"/>
              <a:gd name="T119" fmla="*/ 1199181 h 5537"/>
              <a:gd name="T120" fmla="*/ 1097803 w 4875"/>
              <a:gd name="T121" fmla="*/ 1121468 h 5537"/>
              <a:gd name="T122" fmla="*/ 1193108 w 4875"/>
              <a:gd name="T123" fmla="*/ 943932 h 553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4875" h="5537">
                <a:moveTo>
                  <a:pt x="4875" y="2117"/>
                </a:moveTo>
                <a:lnTo>
                  <a:pt x="4875" y="2117"/>
                </a:lnTo>
                <a:lnTo>
                  <a:pt x="4875" y="2172"/>
                </a:lnTo>
                <a:lnTo>
                  <a:pt x="4873" y="2226"/>
                </a:lnTo>
                <a:lnTo>
                  <a:pt x="4869" y="2280"/>
                </a:lnTo>
                <a:lnTo>
                  <a:pt x="4866" y="2333"/>
                </a:lnTo>
                <a:lnTo>
                  <a:pt x="4860" y="2386"/>
                </a:lnTo>
                <a:lnTo>
                  <a:pt x="4853" y="2437"/>
                </a:lnTo>
                <a:lnTo>
                  <a:pt x="4845" y="2490"/>
                </a:lnTo>
                <a:lnTo>
                  <a:pt x="4836" y="2540"/>
                </a:lnTo>
                <a:lnTo>
                  <a:pt x="4826" y="2591"/>
                </a:lnTo>
                <a:lnTo>
                  <a:pt x="4815" y="2640"/>
                </a:lnTo>
                <a:lnTo>
                  <a:pt x="4802" y="2690"/>
                </a:lnTo>
                <a:lnTo>
                  <a:pt x="4788" y="2740"/>
                </a:lnTo>
                <a:lnTo>
                  <a:pt x="4774" y="2787"/>
                </a:lnTo>
                <a:lnTo>
                  <a:pt x="4756" y="2835"/>
                </a:lnTo>
                <a:lnTo>
                  <a:pt x="4739" y="2883"/>
                </a:lnTo>
                <a:lnTo>
                  <a:pt x="4720" y="2930"/>
                </a:lnTo>
                <a:lnTo>
                  <a:pt x="4701" y="2977"/>
                </a:lnTo>
                <a:lnTo>
                  <a:pt x="4679" y="3023"/>
                </a:lnTo>
                <a:lnTo>
                  <a:pt x="4657" y="3068"/>
                </a:lnTo>
                <a:lnTo>
                  <a:pt x="4633" y="3114"/>
                </a:lnTo>
                <a:lnTo>
                  <a:pt x="4608" y="3158"/>
                </a:lnTo>
                <a:lnTo>
                  <a:pt x="4583" y="3202"/>
                </a:lnTo>
                <a:lnTo>
                  <a:pt x="4556" y="3245"/>
                </a:lnTo>
                <a:lnTo>
                  <a:pt x="4527" y="3288"/>
                </a:lnTo>
                <a:lnTo>
                  <a:pt x="4497" y="3331"/>
                </a:lnTo>
                <a:lnTo>
                  <a:pt x="4467" y="3373"/>
                </a:lnTo>
                <a:lnTo>
                  <a:pt x="4435" y="3415"/>
                </a:lnTo>
                <a:lnTo>
                  <a:pt x="4401" y="3456"/>
                </a:lnTo>
                <a:lnTo>
                  <a:pt x="4367" y="3496"/>
                </a:lnTo>
                <a:lnTo>
                  <a:pt x="4331" y="3536"/>
                </a:lnTo>
                <a:lnTo>
                  <a:pt x="4294" y="3576"/>
                </a:lnTo>
                <a:lnTo>
                  <a:pt x="4257" y="3615"/>
                </a:lnTo>
                <a:lnTo>
                  <a:pt x="4217" y="3653"/>
                </a:lnTo>
                <a:lnTo>
                  <a:pt x="4178" y="3690"/>
                </a:lnTo>
                <a:lnTo>
                  <a:pt x="4138" y="3726"/>
                </a:lnTo>
                <a:lnTo>
                  <a:pt x="4097" y="3760"/>
                </a:lnTo>
                <a:lnTo>
                  <a:pt x="4056" y="3793"/>
                </a:lnTo>
                <a:lnTo>
                  <a:pt x="4015" y="3826"/>
                </a:lnTo>
                <a:lnTo>
                  <a:pt x="3972" y="3857"/>
                </a:lnTo>
                <a:lnTo>
                  <a:pt x="3930" y="3887"/>
                </a:lnTo>
                <a:lnTo>
                  <a:pt x="3888" y="3915"/>
                </a:lnTo>
                <a:lnTo>
                  <a:pt x="3843" y="3942"/>
                </a:lnTo>
                <a:lnTo>
                  <a:pt x="3800" y="3968"/>
                </a:lnTo>
                <a:lnTo>
                  <a:pt x="3755" y="3993"/>
                </a:lnTo>
                <a:lnTo>
                  <a:pt x="3711" y="4017"/>
                </a:lnTo>
                <a:lnTo>
                  <a:pt x="3665" y="4038"/>
                </a:lnTo>
                <a:lnTo>
                  <a:pt x="3620" y="4060"/>
                </a:lnTo>
                <a:lnTo>
                  <a:pt x="3573" y="4081"/>
                </a:lnTo>
                <a:lnTo>
                  <a:pt x="3526" y="4099"/>
                </a:lnTo>
                <a:lnTo>
                  <a:pt x="3478" y="4116"/>
                </a:lnTo>
                <a:lnTo>
                  <a:pt x="3430" y="4133"/>
                </a:lnTo>
                <a:lnTo>
                  <a:pt x="3382" y="4148"/>
                </a:lnTo>
                <a:lnTo>
                  <a:pt x="3333" y="4162"/>
                </a:lnTo>
                <a:lnTo>
                  <a:pt x="3284" y="4174"/>
                </a:lnTo>
                <a:lnTo>
                  <a:pt x="3234" y="4186"/>
                </a:lnTo>
                <a:lnTo>
                  <a:pt x="3184" y="4196"/>
                </a:lnTo>
                <a:lnTo>
                  <a:pt x="3132" y="4205"/>
                </a:lnTo>
                <a:lnTo>
                  <a:pt x="3081" y="4213"/>
                </a:lnTo>
                <a:lnTo>
                  <a:pt x="3028" y="4220"/>
                </a:lnTo>
                <a:lnTo>
                  <a:pt x="2976" y="4226"/>
                </a:lnTo>
                <a:lnTo>
                  <a:pt x="2923" y="4230"/>
                </a:lnTo>
                <a:lnTo>
                  <a:pt x="2870" y="4232"/>
                </a:lnTo>
                <a:lnTo>
                  <a:pt x="2816" y="4235"/>
                </a:lnTo>
                <a:lnTo>
                  <a:pt x="2761" y="4235"/>
                </a:lnTo>
                <a:lnTo>
                  <a:pt x="2724" y="4235"/>
                </a:lnTo>
                <a:lnTo>
                  <a:pt x="2686" y="4234"/>
                </a:lnTo>
                <a:lnTo>
                  <a:pt x="2649" y="4231"/>
                </a:lnTo>
                <a:lnTo>
                  <a:pt x="2613" y="4229"/>
                </a:lnTo>
                <a:lnTo>
                  <a:pt x="2576" y="4224"/>
                </a:lnTo>
                <a:lnTo>
                  <a:pt x="2540" y="4220"/>
                </a:lnTo>
                <a:lnTo>
                  <a:pt x="2504" y="4214"/>
                </a:lnTo>
                <a:lnTo>
                  <a:pt x="2469" y="4208"/>
                </a:lnTo>
                <a:lnTo>
                  <a:pt x="2434" y="4200"/>
                </a:lnTo>
                <a:lnTo>
                  <a:pt x="2399" y="4192"/>
                </a:lnTo>
                <a:lnTo>
                  <a:pt x="2365" y="4184"/>
                </a:lnTo>
                <a:lnTo>
                  <a:pt x="2331" y="4174"/>
                </a:lnTo>
                <a:lnTo>
                  <a:pt x="2298" y="4164"/>
                </a:lnTo>
                <a:lnTo>
                  <a:pt x="2265" y="4152"/>
                </a:lnTo>
                <a:lnTo>
                  <a:pt x="2232" y="4140"/>
                </a:lnTo>
                <a:lnTo>
                  <a:pt x="2198" y="4127"/>
                </a:lnTo>
                <a:lnTo>
                  <a:pt x="2166" y="4114"/>
                </a:lnTo>
                <a:lnTo>
                  <a:pt x="2135" y="4099"/>
                </a:lnTo>
                <a:lnTo>
                  <a:pt x="2103" y="4083"/>
                </a:lnTo>
                <a:lnTo>
                  <a:pt x="2072" y="4066"/>
                </a:lnTo>
                <a:lnTo>
                  <a:pt x="2041" y="4049"/>
                </a:lnTo>
                <a:lnTo>
                  <a:pt x="2010" y="4030"/>
                </a:lnTo>
                <a:lnTo>
                  <a:pt x="1979" y="4012"/>
                </a:lnTo>
                <a:lnTo>
                  <a:pt x="1950" y="3992"/>
                </a:lnTo>
                <a:lnTo>
                  <a:pt x="1920" y="3971"/>
                </a:lnTo>
                <a:lnTo>
                  <a:pt x="1891" y="3949"/>
                </a:lnTo>
                <a:lnTo>
                  <a:pt x="1862" y="3928"/>
                </a:lnTo>
                <a:lnTo>
                  <a:pt x="1833" y="3904"/>
                </a:lnTo>
                <a:lnTo>
                  <a:pt x="1806" y="3880"/>
                </a:lnTo>
                <a:lnTo>
                  <a:pt x="1777" y="3855"/>
                </a:lnTo>
                <a:lnTo>
                  <a:pt x="1750" y="3829"/>
                </a:lnTo>
                <a:lnTo>
                  <a:pt x="1722" y="3803"/>
                </a:lnTo>
                <a:lnTo>
                  <a:pt x="1696" y="3776"/>
                </a:lnTo>
                <a:lnTo>
                  <a:pt x="1670" y="3748"/>
                </a:lnTo>
                <a:lnTo>
                  <a:pt x="1646" y="3720"/>
                </a:lnTo>
                <a:lnTo>
                  <a:pt x="1622" y="3693"/>
                </a:lnTo>
                <a:lnTo>
                  <a:pt x="1598" y="3664"/>
                </a:lnTo>
                <a:lnTo>
                  <a:pt x="1576" y="3634"/>
                </a:lnTo>
                <a:lnTo>
                  <a:pt x="1555" y="3606"/>
                </a:lnTo>
                <a:lnTo>
                  <a:pt x="1534" y="3576"/>
                </a:lnTo>
                <a:lnTo>
                  <a:pt x="1514" y="3545"/>
                </a:lnTo>
                <a:lnTo>
                  <a:pt x="1495" y="3516"/>
                </a:lnTo>
                <a:lnTo>
                  <a:pt x="1477" y="3485"/>
                </a:lnTo>
                <a:lnTo>
                  <a:pt x="1460" y="3454"/>
                </a:lnTo>
                <a:lnTo>
                  <a:pt x="1443" y="3423"/>
                </a:lnTo>
                <a:lnTo>
                  <a:pt x="1428" y="3391"/>
                </a:lnTo>
                <a:lnTo>
                  <a:pt x="1413" y="3359"/>
                </a:lnTo>
                <a:lnTo>
                  <a:pt x="1399" y="3327"/>
                </a:lnTo>
                <a:lnTo>
                  <a:pt x="1386" y="3294"/>
                </a:lnTo>
                <a:lnTo>
                  <a:pt x="1373" y="3261"/>
                </a:lnTo>
                <a:lnTo>
                  <a:pt x="1362" y="3228"/>
                </a:lnTo>
                <a:lnTo>
                  <a:pt x="1351" y="3194"/>
                </a:lnTo>
                <a:lnTo>
                  <a:pt x="1342" y="3160"/>
                </a:lnTo>
                <a:lnTo>
                  <a:pt x="1333" y="3125"/>
                </a:lnTo>
                <a:lnTo>
                  <a:pt x="1325" y="3091"/>
                </a:lnTo>
                <a:lnTo>
                  <a:pt x="1318" y="3056"/>
                </a:lnTo>
                <a:lnTo>
                  <a:pt x="1312" y="3020"/>
                </a:lnTo>
                <a:lnTo>
                  <a:pt x="1306" y="2985"/>
                </a:lnTo>
                <a:lnTo>
                  <a:pt x="1301" y="2948"/>
                </a:lnTo>
                <a:lnTo>
                  <a:pt x="1298" y="2912"/>
                </a:lnTo>
                <a:lnTo>
                  <a:pt x="1294" y="2875"/>
                </a:lnTo>
                <a:lnTo>
                  <a:pt x="1292" y="2839"/>
                </a:lnTo>
                <a:lnTo>
                  <a:pt x="1291" y="2801"/>
                </a:lnTo>
                <a:lnTo>
                  <a:pt x="1291" y="2763"/>
                </a:lnTo>
                <a:lnTo>
                  <a:pt x="1291" y="2726"/>
                </a:lnTo>
                <a:lnTo>
                  <a:pt x="1292" y="2688"/>
                </a:lnTo>
                <a:lnTo>
                  <a:pt x="1294" y="2650"/>
                </a:lnTo>
                <a:lnTo>
                  <a:pt x="1298" y="2614"/>
                </a:lnTo>
                <a:lnTo>
                  <a:pt x="1301" y="2577"/>
                </a:lnTo>
                <a:lnTo>
                  <a:pt x="1306" y="2542"/>
                </a:lnTo>
                <a:lnTo>
                  <a:pt x="1312" y="2506"/>
                </a:lnTo>
                <a:lnTo>
                  <a:pt x="1318" y="2470"/>
                </a:lnTo>
                <a:lnTo>
                  <a:pt x="1325" y="2436"/>
                </a:lnTo>
                <a:lnTo>
                  <a:pt x="1333" y="2401"/>
                </a:lnTo>
                <a:lnTo>
                  <a:pt x="1342" y="2366"/>
                </a:lnTo>
                <a:lnTo>
                  <a:pt x="1351" y="2332"/>
                </a:lnTo>
                <a:lnTo>
                  <a:pt x="1362" y="2299"/>
                </a:lnTo>
                <a:lnTo>
                  <a:pt x="1373" y="2266"/>
                </a:lnTo>
                <a:lnTo>
                  <a:pt x="1386" y="2233"/>
                </a:lnTo>
                <a:lnTo>
                  <a:pt x="1399" y="2200"/>
                </a:lnTo>
                <a:lnTo>
                  <a:pt x="1413" y="2168"/>
                </a:lnTo>
                <a:lnTo>
                  <a:pt x="1428" y="2136"/>
                </a:lnTo>
                <a:lnTo>
                  <a:pt x="1444" y="2104"/>
                </a:lnTo>
                <a:lnTo>
                  <a:pt x="1460" y="2073"/>
                </a:lnTo>
                <a:lnTo>
                  <a:pt x="1477" y="2042"/>
                </a:lnTo>
                <a:lnTo>
                  <a:pt x="1495" y="2011"/>
                </a:lnTo>
                <a:lnTo>
                  <a:pt x="1515" y="1981"/>
                </a:lnTo>
                <a:lnTo>
                  <a:pt x="1534" y="1951"/>
                </a:lnTo>
                <a:lnTo>
                  <a:pt x="1555" y="1921"/>
                </a:lnTo>
                <a:lnTo>
                  <a:pt x="1576" y="1893"/>
                </a:lnTo>
                <a:lnTo>
                  <a:pt x="1599" y="1863"/>
                </a:lnTo>
                <a:lnTo>
                  <a:pt x="1622" y="1834"/>
                </a:lnTo>
                <a:lnTo>
                  <a:pt x="1646" y="1807"/>
                </a:lnTo>
                <a:lnTo>
                  <a:pt x="1671" y="1778"/>
                </a:lnTo>
                <a:lnTo>
                  <a:pt x="1697" y="1751"/>
                </a:lnTo>
                <a:lnTo>
                  <a:pt x="1724" y="1724"/>
                </a:lnTo>
                <a:lnTo>
                  <a:pt x="1751" y="1697"/>
                </a:lnTo>
                <a:lnTo>
                  <a:pt x="1778" y="1671"/>
                </a:lnTo>
                <a:lnTo>
                  <a:pt x="1806" y="1647"/>
                </a:lnTo>
                <a:lnTo>
                  <a:pt x="1834" y="1622"/>
                </a:lnTo>
                <a:lnTo>
                  <a:pt x="1863" y="1599"/>
                </a:lnTo>
                <a:lnTo>
                  <a:pt x="1891" y="1576"/>
                </a:lnTo>
                <a:lnTo>
                  <a:pt x="1921" y="1556"/>
                </a:lnTo>
                <a:lnTo>
                  <a:pt x="1951" y="1534"/>
                </a:lnTo>
                <a:lnTo>
                  <a:pt x="1980" y="1515"/>
                </a:lnTo>
                <a:lnTo>
                  <a:pt x="2011" y="1495"/>
                </a:lnTo>
                <a:lnTo>
                  <a:pt x="2041" y="1478"/>
                </a:lnTo>
                <a:lnTo>
                  <a:pt x="2073" y="1460"/>
                </a:lnTo>
                <a:lnTo>
                  <a:pt x="2104" y="1444"/>
                </a:lnTo>
                <a:lnTo>
                  <a:pt x="2136" y="1428"/>
                </a:lnTo>
                <a:lnTo>
                  <a:pt x="2168" y="1413"/>
                </a:lnTo>
                <a:lnTo>
                  <a:pt x="2200" y="1400"/>
                </a:lnTo>
                <a:lnTo>
                  <a:pt x="2233" y="1387"/>
                </a:lnTo>
                <a:lnTo>
                  <a:pt x="2266" y="1374"/>
                </a:lnTo>
                <a:lnTo>
                  <a:pt x="2299" y="1363"/>
                </a:lnTo>
                <a:lnTo>
                  <a:pt x="2332" y="1353"/>
                </a:lnTo>
                <a:lnTo>
                  <a:pt x="2366" y="1342"/>
                </a:lnTo>
                <a:lnTo>
                  <a:pt x="2400" y="1333"/>
                </a:lnTo>
                <a:lnTo>
                  <a:pt x="2436" y="1325"/>
                </a:lnTo>
                <a:lnTo>
                  <a:pt x="2470" y="1319"/>
                </a:lnTo>
                <a:lnTo>
                  <a:pt x="2506" y="1313"/>
                </a:lnTo>
                <a:lnTo>
                  <a:pt x="2542" y="1307"/>
                </a:lnTo>
                <a:lnTo>
                  <a:pt x="2577" y="1303"/>
                </a:lnTo>
                <a:lnTo>
                  <a:pt x="2614" y="1298"/>
                </a:lnTo>
                <a:lnTo>
                  <a:pt x="2652" y="1296"/>
                </a:lnTo>
                <a:lnTo>
                  <a:pt x="2688" y="1293"/>
                </a:lnTo>
                <a:lnTo>
                  <a:pt x="2726" y="1292"/>
                </a:lnTo>
                <a:lnTo>
                  <a:pt x="2763" y="1291"/>
                </a:lnTo>
                <a:lnTo>
                  <a:pt x="2799" y="1292"/>
                </a:lnTo>
                <a:lnTo>
                  <a:pt x="2835" y="1293"/>
                </a:lnTo>
                <a:lnTo>
                  <a:pt x="2871" y="1295"/>
                </a:lnTo>
                <a:lnTo>
                  <a:pt x="2905" y="1298"/>
                </a:lnTo>
                <a:lnTo>
                  <a:pt x="2940" y="1301"/>
                </a:lnTo>
                <a:lnTo>
                  <a:pt x="2975" y="1306"/>
                </a:lnTo>
                <a:lnTo>
                  <a:pt x="3009" y="1311"/>
                </a:lnTo>
                <a:lnTo>
                  <a:pt x="3043" y="1316"/>
                </a:lnTo>
                <a:lnTo>
                  <a:pt x="3076" y="1323"/>
                </a:lnTo>
                <a:lnTo>
                  <a:pt x="3109" y="1330"/>
                </a:lnTo>
                <a:lnTo>
                  <a:pt x="3142" y="1338"/>
                </a:lnTo>
                <a:lnTo>
                  <a:pt x="3176" y="1347"/>
                </a:lnTo>
                <a:lnTo>
                  <a:pt x="3208" y="1357"/>
                </a:lnTo>
                <a:lnTo>
                  <a:pt x="3239" y="1368"/>
                </a:lnTo>
                <a:lnTo>
                  <a:pt x="3271" y="1379"/>
                </a:lnTo>
                <a:lnTo>
                  <a:pt x="3303" y="1390"/>
                </a:lnTo>
                <a:lnTo>
                  <a:pt x="3334" y="1403"/>
                </a:lnTo>
                <a:lnTo>
                  <a:pt x="3365" y="1417"/>
                </a:lnTo>
                <a:lnTo>
                  <a:pt x="3396" y="1432"/>
                </a:lnTo>
                <a:lnTo>
                  <a:pt x="3427" y="1446"/>
                </a:lnTo>
                <a:lnTo>
                  <a:pt x="3456" y="1462"/>
                </a:lnTo>
                <a:lnTo>
                  <a:pt x="3486" y="1478"/>
                </a:lnTo>
                <a:lnTo>
                  <a:pt x="3516" y="1497"/>
                </a:lnTo>
                <a:lnTo>
                  <a:pt x="3544" y="1515"/>
                </a:lnTo>
                <a:lnTo>
                  <a:pt x="3573" y="1533"/>
                </a:lnTo>
                <a:lnTo>
                  <a:pt x="3601" y="1554"/>
                </a:lnTo>
                <a:lnTo>
                  <a:pt x="3630" y="1574"/>
                </a:lnTo>
                <a:lnTo>
                  <a:pt x="3658" y="1595"/>
                </a:lnTo>
                <a:lnTo>
                  <a:pt x="3686" y="1616"/>
                </a:lnTo>
                <a:lnTo>
                  <a:pt x="3713" y="1639"/>
                </a:lnTo>
                <a:lnTo>
                  <a:pt x="3739" y="1663"/>
                </a:lnTo>
                <a:lnTo>
                  <a:pt x="3767" y="1687"/>
                </a:lnTo>
                <a:lnTo>
                  <a:pt x="3793" y="1712"/>
                </a:lnTo>
                <a:lnTo>
                  <a:pt x="3818" y="1737"/>
                </a:lnTo>
                <a:lnTo>
                  <a:pt x="3843" y="1764"/>
                </a:lnTo>
                <a:lnTo>
                  <a:pt x="3867" y="1790"/>
                </a:lnTo>
                <a:lnTo>
                  <a:pt x="3890" y="1816"/>
                </a:lnTo>
                <a:lnTo>
                  <a:pt x="3913" y="1842"/>
                </a:lnTo>
                <a:lnTo>
                  <a:pt x="3935" y="1870"/>
                </a:lnTo>
                <a:lnTo>
                  <a:pt x="3955" y="1897"/>
                </a:lnTo>
                <a:lnTo>
                  <a:pt x="3976" y="1925"/>
                </a:lnTo>
                <a:lnTo>
                  <a:pt x="3995" y="1953"/>
                </a:lnTo>
                <a:lnTo>
                  <a:pt x="4013" y="1982"/>
                </a:lnTo>
                <a:lnTo>
                  <a:pt x="4032" y="2010"/>
                </a:lnTo>
                <a:lnTo>
                  <a:pt x="4049" y="2040"/>
                </a:lnTo>
                <a:lnTo>
                  <a:pt x="4065" y="2070"/>
                </a:lnTo>
                <a:lnTo>
                  <a:pt x="4081" y="2099"/>
                </a:lnTo>
                <a:lnTo>
                  <a:pt x="4096" y="2129"/>
                </a:lnTo>
                <a:lnTo>
                  <a:pt x="4109" y="2160"/>
                </a:lnTo>
                <a:lnTo>
                  <a:pt x="4123" y="2191"/>
                </a:lnTo>
                <a:lnTo>
                  <a:pt x="4136" y="2222"/>
                </a:lnTo>
                <a:lnTo>
                  <a:pt x="4148" y="2254"/>
                </a:lnTo>
                <a:lnTo>
                  <a:pt x="4158" y="2286"/>
                </a:lnTo>
                <a:lnTo>
                  <a:pt x="4170" y="2318"/>
                </a:lnTo>
                <a:lnTo>
                  <a:pt x="4179" y="2351"/>
                </a:lnTo>
                <a:lnTo>
                  <a:pt x="4188" y="2385"/>
                </a:lnTo>
                <a:lnTo>
                  <a:pt x="4196" y="2418"/>
                </a:lnTo>
                <a:lnTo>
                  <a:pt x="4203" y="2452"/>
                </a:lnTo>
                <a:lnTo>
                  <a:pt x="4210" y="2486"/>
                </a:lnTo>
                <a:lnTo>
                  <a:pt x="4217" y="2520"/>
                </a:lnTo>
                <a:lnTo>
                  <a:pt x="4221" y="2556"/>
                </a:lnTo>
                <a:lnTo>
                  <a:pt x="4226" y="2591"/>
                </a:lnTo>
                <a:lnTo>
                  <a:pt x="4229" y="2627"/>
                </a:lnTo>
                <a:lnTo>
                  <a:pt x="4233" y="2662"/>
                </a:lnTo>
                <a:lnTo>
                  <a:pt x="4244" y="2630"/>
                </a:lnTo>
                <a:lnTo>
                  <a:pt x="4254" y="2597"/>
                </a:lnTo>
                <a:lnTo>
                  <a:pt x="4264" y="2564"/>
                </a:lnTo>
                <a:lnTo>
                  <a:pt x="4274" y="2529"/>
                </a:lnTo>
                <a:lnTo>
                  <a:pt x="4283" y="2496"/>
                </a:lnTo>
                <a:lnTo>
                  <a:pt x="4291" y="2463"/>
                </a:lnTo>
                <a:lnTo>
                  <a:pt x="4298" y="2429"/>
                </a:lnTo>
                <a:lnTo>
                  <a:pt x="4303" y="2395"/>
                </a:lnTo>
                <a:lnTo>
                  <a:pt x="4309" y="2362"/>
                </a:lnTo>
                <a:lnTo>
                  <a:pt x="4315" y="2327"/>
                </a:lnTo>
                <a:lnTo>
                  <a:pt x="4318" y="2293"/>
                </a:lnTo>
                <a:lnTo>
                  <a:pt x="4322" y="2258"/>
                </a:lnTo>
                <a:lnTo>
                  <a:pt x="4325" y="2224"/>
                </a:lnTo>
                <a:lnTo>
                  <a:pt x="4326" y="2189"/>
                </a:lnTo>
                <a:lnTo>
                  <a:pt x="4327" y="2154"/>
                </a:lnTo>
                <a:lnTo>
                  <a:pt x="4327" y="2119"/>
                </a:lnTo>
                <a:lnTo>
                  <a:pt x="4327" y="2079"/>
                </a:lnTo>
                <a:lnTo>
                  <a:pt x="4326" y="2039"/>
                </a:lnTo>
                <a:lnTo>
                  <a:pt x="4324" y="1999"/>
                </a:lnTo>
                <a:lnTo>
                  <a:pt x="4320" y="1959"/>
                </a:lnTo>
                <a:lnTo>
                  <a:pt x="4317" y="1920"/>
                </a:lnTo>
                <a:lnTo>
                  <a:pt x="4311" y="1881"/>
                </a:lnTo>
                <a:lnTo>
                  <a:pt x="4306" y="1844"/>
                </a:lnTo>
                <a:lnTo>
                  <a:pt x="4299" y="1806"/>
                </a:lnTo>
                <a:lnTo>
                  <a:pt x="4292" y="1768"/>
                </a:lnTo>
                <a:lnTo>
                  <a:pt x="4283" y="1731"/>
                </a:lnTo>
                <a:lnTo>
                  <a:pt x="4274" y="1694"/>
                </a:lnTo>
                <a:lnTo>
                  <a:pt x="4263" y="1658"/>
                </a:lnTo>
                <a:lnTo>
                  <a:pt x="4252" y="1622"/>
                </a:lnTo>
                <a:lnTo>
                  <a:pt x="4239" y="1586"/>
                </a:lnTo>
                <a:lnTo>
                  <a:pt x="4227" y="1551"/>
                </a:lnTo>
                <a:lnTo>
                  <a:pt x="4213" y="1516"/>
                </a:lnTo>
                <a:lnTo>
                  <a:pt x="4198" y="1482"/>
                </a:lnTo>
                <a:lnTo>
                  <a:pt x="4182" y="1447"/>
                </a:lnTo>
                <a:lnTo>
                  <a:pt x="4166" y="1413"/>
                </a:lnTo>
                <a:lnTo>
                  <a:pt x="4148" y="1380"/>
                </a:lnTo>
                <a:lnTo>
                  <a:pt x="4130" y="1347"/>
                </a:lnTo>
                <a:lnTo>
                  <a:pt x="4110" y="1314"/>
                </a:lnTo>
                <a:lnTo>
                  <a:pt x="4091" y="1282"/>
                </a:lnTo>
                <a:lnTo>
                  <a:pt x="4069" y="1250"/>
                </a:lnTo>
                <a:lnTo>
                  <a:pt x="4048" y="1218"/>
                </a:lnTo>
                <a:lnTo>
                  <a:pt x="4025" y="1187"/>
                </a:lnTo>
                <a:lnTo>
                  <a:pt x="4001" y="1156"/>
                </a:lnTo>
                <a:lnTo>
                  <a:pt x="3976" y="1126"/>
                </a:lnTo>
                <a:lnTo>
                  <a:pt x="3951" y="1096"/>
                </a:lnTo>
                <a:lnTo>
                  <a:pt x="3924" y="1066"/>
                </a:lnTo>
                <a:lnTo>
                  <a:pt x="3897" y="1037"/>
                </a:lnTo>
                <a:lnTo>
                  <a:pt x="3868" y="1008"/>
                </a:lnTo>
                <a:lnTo>
                  <a:pt x="3840" y="980"/>
                </a:lnTo>
                <a:lnTo>
                  <a:pt x="3810" y="952"/>
                </a:lnTo>
                <a:lnTo>
                  <a:pt x="3781" y="926"/>
                </a:lnTo>
                <a:lnTo>
                  <a:pt x="3751" y="901"/>
                </a:lnTo>
                <a:lnTo>
                  <a:pt x="3720" y="876"/>
                </a:lnTo>
                <a:lnTo>
                  <a:pt x="3689" y="852"/>
                </a:lnTo>
                <a:lnTo>
                  <a:pt x="3658" y="829"/>
                </a:lnTo>
                <a:lnTo>
                  <a:pt x="3628" y="807"/>
                </a:lnTo>
                <a:lnTo>
                  <a:pt x="3596" y="786"/>
                </a:lnTo>
                <a:lnTo>
                  <a:pt x="3562" y="765"/>
                </a:lnTo>
                <a:lnTo>
                  <a:pt x="3531" y="747"/>
                </a:lnTo>
                <a:lnTo>
                  <a:pt x="3497" y="727"/>
                </a:lnTo>
                <a:lnTo>
                  <a:pt x="3464" y="710"/>
                </a:lnTo>
                <a:lnTo>
                  <a:pt x="3430" y="693"/>
                </a:lnTo>
                <a:lnTo>
                  <a:pt x="3396" y="678"/>
                </a:lnTo>
                <a:lnTo>
                  <a:pt x="3362" y="663"/>
                </a:lnTo>
                <a:lnTo>
                  <a:pt x="3327" y="649"/>
                </a:lnTo>
                <a:lnTo>
                  <a:pt x="3292" y="636"/>
                </a:lnTo>
                <a:lnTo>
                  <a:pt x="3257" y="623"/>
                </a:lnTo>
                <a:lnTo>
                  <a:pt x="3220" y="613"/>
                </a:lnTo>
                <a:lnTo>
                  <a:pt x="3184" y="603"/>
                </a:lnTo>
                <a:lnTo>
                  <a:pt x="3147" y="593"/>
                </a:lnTo>
                <a:lnTo>
                  <a:pt x="3110" y="585"/>
                </a:lnTo>
                <a:lnTo>
                  <a:pt x="3073" y="577"/>
                </a:lnTo>
                <a:lnTo>
                  <a:pt x="3035" y="570"/>
                </a:lnTo>
                <a:lnTo>
                  <a:pt x="2997" y="564"/>
                </a:lnTo>
                <a:lnTo>
                  <a:pt x="2959" y="560"/>
                </a:lnTo>
                <a:lnTo>
                  <a:pt x="2920" y="555"/>
                </a:lnTo>
                <a:lnTo>
                  <a:pt x="2880" y="552"/>
                </a:lnTo>
                <a:lnTo>
                  <a:pt x="2841" y="549"/>
                </a:lnTo>
                <a:lnTo>
                  <a:pt x="2801" y="548"/>
                </a:lnTo>
                <a:lnTo>
                  <a:pt x="2760" y="548"/>
                </a:lnTo>
                <a:lnTo>
                  <a:pt x="2703" y="548"/>
                </a:lnTo>
                <a:lnTo>
                  <a:pt x="2647" y="550"/>
                </a:lnTo>
                <a:lnTo>
                  <a:pt x="2591" y="554"/>
                </a:lnTo>
                <a:lnTo>
                  <a:pt x="2535" y="558"/>
                </a:lnTo>
                <a:lnTo>
                  <a:pt x="2480" y="564"/>
                </a:lnTo>
                <a:lnTo>
                  <a:pt x="2427" y="571"/>
                </a:lnTo>
                <a:lnTo>
                  <a:pt x="2373" y="579"/>
                </a:lnTo>
                <a:lnTo>
                  <a:pt x="2319" y="589"/>
                </a:lnTo>
                <a:lnTo>
                  <a:pt x="2267" y="599"/>
                </a:lnTo>
                <a:lnTo>
                  <a:pt x="2214" y="612"/>
                </a:lnTo>
                <a:lnTo>
                  <a:pt x="2163" y="625"/>
                </a:lnTo>
                <a:lnTo>
                  <a:pt x="2112" y="639"/>
                </a:lnTo>
                <a:lnTo>
                  <a:pt x="2060" y="655"/>
                </a:lnTo>
                <a:lnTo>
                  <a:pt x="2010" y="673"/>
                </a:lnTo>
                <a:lnTo>
                  <a:pt x="1961" y="691"/>
                </a:lnTo>
                <a:lnTo>
                  <a:pt x="1912" y="711"/>
                </a:lnTo>
                <a:lnTo>
                  <a:pt x="1863" y="732"/>
                </a:lnTo>
                <a:lnTo>
                  <a:pt x="1815" y="754"/>
                </a:lnTo>
                <a:lnTo>
                  <a:pt x="1768" y="778"/>
                </a:lnTo>
                <a:lnTo>
                  <a:pt x="1720" y="803"/>
                </a:lnTo>
                <a:lnTo>
                  <a:pt x="1675" y="829"/>
                </a:lnTo>
                <a:lnTo>
                  <a:pt x="1628" y="856"/>
                </a:lnTo>
                <a:lnTo>
                  <a:pt x="1582" y="885"/>
                </a:lnTo>
                <a:lnTo>
                  <a:pt x="1538" y="914"/>
                </a:lnTo>
                <a:lnTo>
                  <a:pt x="1493" y="945"/>
                </a:lnTo>
                <a:lnTo>
                  <a:pt x="1450" y="978"/>
                </a:lnTo>
                <a:lnTo>
                  <a:pt x="1406" y="1012"/>
                </a:lnTo>
                <a:lnTo>
                  <a:pt x="1363" y="1047"/>
                </a:lnTo>
                <a:lnTo>
                  <a:pt x="1321" y="1083"/>
                </a:lnTo>
                <a:lnTo>
                  <a:pt x="1278" y="1121"/>
                </a:lnTo>
                <a:lnTo>
                  <a:pt x="1237" y="1160"/>
                </a:lnTo>
                <a:lnTo>
                  <a:pt x="1196" y="1200"/>
                </a:lnTo>
                <a:lnTo>
                  <a:pt x="1156" y="1241"/>
                </a:lnTo>
                <a:lnTo>
                  <a:pt x="1117" y="1282"/>
                </a:lnTo>
                <a:lnTo>
                  <a:pt x="1081" y="1324"/>
                </a:lnTo>
                <a:lnTo>
                  <a:pt x="1044" y="1366"/>
                </a:lnTo>
                <a:lnTo>
                  <a:pt x="1009" y="1410"/>
                </a:lnTo>
                <a:lnTo>
                  <a:pt x="976" y="1453"/>
                </a:lnTo>
                <a:lnTo>
                  <a:pt x="944" y="1497"/>
                </a:lnTo>
                <a:lnTo>
                  <a:pt x="912" y="1542"/>
                </a:lnTo>
                <a:lnTo>
                  <a:pt x="882" y="1587"/>
                </a:lnTo>
                <a:lnTo>
                  <a:pt x="854" y="1632"/>
                </a:lnTo>
                <a:lnTo>
                  <a:pt x="826" y="1679"/>
                </a:lnTo>
                <a:lnTo>
                  <a:pt x="801" y="1725"/>
                </a:lnTo>
                <a:lnTo>
                  <a:pt x="776" y="1773"/>
                </a:lnTo>
                <a:lnTo>
                  <a:pt x="752" y="1821"/>
                </a:lnTo>
                <a:lnTo>
                  <a:pt x="731" y="1869"/>
                </a:lnTo>
                <a:lnTo>
                  <a:pt x="710" y="1918"/>
                </a:lnTo>
                <a:lnTo>
                  <a:pt x="689" y="1967"/>
                </a:lnTo>
                <a:lnTo>
                  <a:pt x="671" y="2017"/>
                </a:lnTo>
                <a:lnTo>
                  <a:pt x="654" y="2067"/>
                </a:lnTo>
                <a:lnTo>
                  <a:pt x="638" y="2117"/>
                </a:lnTo>
                <a:lnTo>
                  <a:pt x="624" y="2169"/>
                </a:lnTo>
                <a:lnTo>
                  <a:pt x="611" y="2221"/>
                </a:lnTo>
                <a:lnTo>
                  <a:pt x="598" y="2274"/>
                </a:lnTo>
                <a:lnTo>
                  <a:pt x="588" y="2326"/>
                </a:lnTo>
                <a:lnTo>
                  <a:pt x="579" y="2380"/>
                </a:lnTo>
                <a:lnTo>
                  <a:pt x="570" y="2434"/>
                </a:lnTo>
                <a:lnTo>
                  <a:pt x="563" y="2488"/>
                </a:lnTo>
                <a:lnTo>
                  <a:pt x="557" y="2543"/>
                </a:lnTo>
                <a:lnTo>
                  <a:pt x="552" y="2599"/>
                </a:lnTo>
                <a:lnTo>
                  <a:pt x="550" y="2655"/>
                </a:lnTo>
                <a:lnTo>
                  <a:pt x="548" y="2711"/>
                </a:lnTo>
                <a:lnTo>
                  <a:pt x="547" y="2768"/>
                </a:lnTo>
                <a:lnTo>
                  <a:pt x="548" y="2826"/>
                </a:lnTo>
                <a:lnTo>
                  <a:pt x="550" y="2882"/>
                </a:lnTo>
                <a:lnTo>
                  <a:pt x="552" y="2938"/>
                </a:lnTo>
                <a:lnTo>
                  <a:pt x="557" y="2994"/>
                </a:lnTo>
                <a:lnTo>
                  <a:pt x="563" y="3049"/>
                </a:lnTo>
                <a:lnTo>
                  <a:pt x="570" y="3104"/>
                </a:lnTo>
                <a:lnTo>
                  <a:pt x="579" y="3157"/>
                </a:lnTo>
                <a:lnTo>
                  <a:pt x="588" y="3211"/>
                </a:lnTo>
                <a:lnTo>
                  <a:pt x="598" y="3263"/>
                </a:lnTo>
                <a:lnTo>
                  <a:pt x="611" y="3316"/>
                </a:lnTo>
                <a:lnTo>
                  <a:pt x="624" y="3368"/>
                </a:lnTo>
                <a:lnTo>
                  <a:pt x="638" y="3420"/>
                </a:lnTo>
                <a:lnTo>
                  <a:pt x="654" y="3470"/>
                </a:lnTo>
                <a:lnTo>
                  <a:pt x="671" y="3520"/>
                </a:lnTo>
                <a:lnTo>
                  <a:pt x="689" y="3570"/>
                </a:lnTo>
                <a:lnTo>
                  <a:pt x="709" y="3619"/>
                </a:lnTo>
                <a:lnTo>
                  <a:pt x="731" y="3669"/>
                </a:lnTo>
                <a:lnTo>
                  <a:pt x="752" y="3716"/>
                </a:lnTo>
                <a:lnTo>
                  <a:pt x="776" y="3764"/>
                </a:lnTo>
                <a:lnTo>
                  <a:pt x="800" y="3811"/>
                </a:lnTo>
                <a:lnTo>
                  <a:pt x="826" y="3858"/>
                </a:lnTo>
                <a:lnTo>
                  <a:pt x="854" y="3905"/>
                </a:lnTo>
                <a:lnTo>
                  <a:pt x="882" y="3950"/>
                </a:lnTo>
                <a:lnTo>
                  <a:pt x="912" y="3995"/>
                </a:lnTo>
                <a:lnTo>
                  <a:pt x="943" y="4039"/>
                </a:lnTo>
                <a:lnTo>
                  <a:pt x="976" y="4084"/>
                </a:lnTo>
                <a:lnTo>
                  <a:pt x="1009" y="4127"/>
                </a:lnTo>
                <a:lnTo>
                  <a:pt x="1043" y="4171"/>
                </a:lnTo>
                <a:lnTo>
                  <a:pt x="1080" y="4213"/>
                </a:lnTo>
                <a:lnTo>
                  <a:pt x="1117" y="4255"/>
                </a:lnTo>
                <a:lnTo>
                  <a:pt x="1156" y="4296"/>
                </a:lnTo>
                <a:lnTo>
                  <a:pt x="1196" y="4337"/>
                </a:lnTo>
                <a:lnTo>
                  <a:pt x="1236" y="4377"/>
                </a:lnTo>
                <a:lnTo>
                  <a:pt x="1278" y="4416"/>
                </a:lnTo>
                <a:lnTo>
                  <a:pt x="1320" y="4454"/>
                </a:lnTo>
                <a:lnTo>
                  <a:pt x="1362" y="4490"/>
                </a:lnTo>
                <a:lnTo>
                  <a:pt x="1405" y="4526"/>
                </a:lnTo>
                <a:lnTo>
                  <a:pt x="1449" y="4559"/>
                </a:lnTo>
                <a:lnTo>
                  <a:pt x="1492" y="4592"/>
                </a:lnTo>
                <a:lnTo>
                  <a:pt x="1536" y="4623"/>
                </a:lnTo>
                <a:lnTo>
                  <a:pt x="1582" y="4652"/>
                </a:lnTo>
                <a:lnTo>
                  <a:pt x="1627" y="4681"/>
                </a:lnTo>
                <a:lnTo>
                  <a:pt x="1673" y="4708"/>
                </a:lnTo>
                <a:lnTo>
                  <a:pt x="1719" y="4735"/>
                </a:lnTo>
                <a:lnTo>
                  <a:pt x="1767" y="4760"/>
                </a:lnTo>
                <a:lnTo>
                  <a:pt x="1814" y="4784"/>
                </a:lnTo>
                <a:lnTo>
                  <a:pt x="1862" y="4805"/>
                </a:lnTo>
                <a:lnTo>
                  <a:pt x="1911" y="4826"/>
                </a:lnTo>
                <a:lnTo>
                  <a:pt x="1960" y="4846"/>
                </a:lnTo>
                <a:lnTo>
                  <a:pt x="2009" y="4865"/>
                </a:lnTo>
                <a:lnTo>
                  <a:pt x="2059" y="4882"/>
                </a:lnTo>
                <a:lnTo>
                  <a:pt x="2111" y="4898"/>
                </a:lnTo>
                <a:lnTo>
                  <a:pt x="2162" y="4913"/>
                </a:lnTo>
                <a:lnTo>
                  <a:pt x="2213" y="4925"/>
                </a:lnTo>
                <a:lnTo>
                  <a:pt x="2266" y="4938"/>
                </a:lnTo>
                <a:lnTo>
                  <a:pt x="2318" y="4948"/>
                </a:lnTo>
                <a:lnTo>
                  <a:pt x="2371" y="4958"/>
                </a:lnTo>
                <a:lnTo>
                  <a:pt x="2426" y="4966"/>
                </a:lnTo>
                <a:lnTo>
                  <a:pt x="2479" y="4973"/>
                </a:lnTo>
                <a:lnTo>
                  <a:pt x="2534" y="4979"/>
                </a:lnTo>
                <a:lnTo>
                  <a:pt x="2590" y="4983"/>
                </a:lnTo>
                <a:lnTo>
                  <a:pt x="2646" y="4987"/>
                </a:lnTo>
                <a:lnTo>
                  <a:pt x="2702" y="4989"/>
                </a:lnTo>
                <a:lnTo>
                  <a:pt x="2759" y="4989"/>
                </a:lnTo>
                <a:lnTo>
                  <a:pt x="2806" y="4989"/>
                </a:lnTo>
                <a:lnTo>
                  <a:pt x="2851" y="4987"/>
                </a:lnTo>
                <a:lnTo>
                  <a:pt x="2898" y="4985"/>
                </a:lnTo>
                <a:lnTo>
                  <a:pt x="2944" y="4982"/>
                </a:lnTo>
                <a:lnTo>
                  <a:pt x="2988" y="4978"/>
                </a:lnTo>
                <a:lnTo>
                  <a:pt x="3034" y="4973"/>
                </a:lnTo>
                <a:lnTo>
                  <a:pt x="3079" y="4966"/>
                </a:lnTo>
                <a:lnTo>
                  <a:pt x="3124" y="4959"/>
                </a:lnTo>
                <a:lnTo>
                  <a:pt x="3168" y="4953"/>
                </a:lnTo>
                <a:lnTo>
                  <a:pt x="3212" y="4943"/>
                </a:lnTo>
                <a:lnTo>
                  <a:pt x="3255" y="4934"/>
                </a:lnTo>
                <a:lnTo>
                  <a:pt x="3300" y="4923"/>
                </a:lnTo>
                <a:lnTo>
                  <a:pt x="3342" y="4911"/>
                </a:lnTo>
                <a:lnTo>
                  <a:pt x="3386" y="4899"/>
                </a:lnTo>
                <a:lnTo>
                  <a:pt x="3429" y="4886"/>
                </a:lnTo>
                <a:lnTo>
                  <a:pt x="3471" y="4872"/>
                </a:lnTo>
                <a:lnTo>
                  <a:pt x="3513" y="4857"/>
                </a:lnTo>
                <a:lnTo>
                  <a:pt x="3555" y="4841"/>
                </a:lnTo>
                <a:lnTo>
                  <a:pt x="3597" y="4824"/>
                </a:lnTo>
                <a:lnTo>
                  <a:pt x="3638" y="4805"/>
                </a:lnTo>
                <a:lnTo>
                  <a:pt x="3679" y="4787"/>
                </a:lnTo>
                <a:lnTo>
                  <a:pt x="3719" y="4768"/>
                </a:lnTo>
                <a:lnTo>
                  <a:pt x="3760" y="4747"/>
                </a:lnTo>
                <a:lnTo>
                  <a:pt x="3800" y="4725"/>
                </a:lnTo>
                <a:lnTo>
                  <a:pt x="3840" y="4703"/>
                </a:lnTo>
                <a:lnTo>
                  <a:pt x="3880" y="4680"/>
                </a:lnTo>
                <a:lnTo>
                  <a:pt x="3919" y="4655"/>
                </a:lnTo>
                <a:lnTo>
                  <a:pt x="3957" y="4630"/>
                </a:lnTo>
                <a:lnTo>
                  <a:pt x="3996" y="4603"/>
                </a:lnTo>
                <a:lnTo>
                  <a:pt x="4035" y="4577"/>
                </a:lnTo>
                <a:lnTo>
                  <a:pt x="4074" y="4549"/>
                </a:lnTo>
                <a:lnTo>
                  <a:pt x="4112" y="4520"/>
                </a:lnTo>
                <a:lnTo>
                  <a:pt x="4150" y="4482"/>
                </a:lnTo>
                <a:lnTo>
                  <a:pt x="4199" y="4438"/>
                </a:lnTo>
                <a:lnTo>
                  <a:pt x="4258" y="4386"/>
                </a:lnTo>
                <a:lnTo>
                  <a:pt x="4325" y="4328"/>
                </a:lnTo>
                <a:lnTo>
                  <a:pt x="4350" y="4307"/>
                </a:lnTo>
                <a:lnTo>
                  <a:pt x="4375" y="4288"/>
                </a:lnTo>
                <a:lnTo>
                  <a:pt x="4400" y="4273"/>
                </a:lnTo>
                <a:lnTo>
                  <a:pt x="4424" y="4261"/>
                </a:lnTo>
                <a:lnTo>
                  <a:pt x="4448" y="4251"/>
                </a:lnTo>
                <a:lnTo>
                  <a:pt x="4471" y="4244"/>
                </a:lnTo>
                <a:lnTo>
                  <a:pt x="4494" y="4239"/>
                </a:lnTo>
                <a:lnTo>
                  <a:pt x="4505" y="4238"/>
                </a:lnTo>
                <a:lnTo>
                  <a:pt x="4517" y="4238"/>
                </a:lnTo>
                <a:lnTo>
                  <a:pt x="4530" y="4238"/>
                </a:lnTo>
                <a:lnTo>
                  <a:pt x="4545" y="4239"/>
                </a:lnTo>
                <a:lnTo>
                  <a:pt x="4559" y="4240"/>
                </a:lnTo>
                <a:lnTo>
                  <a:pt x="4572" y="4244"/>
                </a:lnTo>
                <a:lnTo>
                  <a:pt x="4585" y="4246"/>
                </a:lnTo>
                <a:lnTo>
                  <a:pt x="4598" y="4251"/>
                </a:lnTo>
                <a:lnTo>
                  <a:pt x="4611" y="4254"/>
                </a:lnTo>
                <a:lnTo>
                  <a:pt x="4624" y="4260"/>
                </a:lnTo>
                <a:lnTo>
                  <a:pt x="4635" y="4265"/>
                </a:lnTo>
                <a:lnTo>
                  <a:pt x="4648" y="4272"/>
                </a:lnTo>
                <a:lnTo>
                  <a:pt x="4659" y="4279"/>
                </a:lnTo>
                <a:lnTo>
                  <a:pt x="4672" y="4287"/>
                </a:lnTo>
                <a:lnTo>
                  <a:pt x="4694" y="4304"/>
                </a:lnTo>
                <a:lnTo>
                  <a:pt x="4715" y="4325"/>
                </a:lnTo>
                <a:lnTo>
                  <a:pt x="4736" y="4348"/>
                </a:lnTo>
                <a:lnTo>
                  <a:pt x="4753" y="4370"/>
                </a:lnTo>
                <a:lnTo>
                  <a:pt x="4768" y="4394"/>
                </a:lnTo>
                <a:lnTo>
                  <a:pt x="4779" y="4418"/>
                </a:lnTo>
                <a:lnTo>
                  <a:pt x="4784" y="4431"/>
                </a:lnTo>
                <a:lnTo>
                  <a:pt x="4788" y="4444"/>
                </a:lnTo>
                <a:lnTo>
                  <a:pt x="4792" y="4456"/>
                </a:lnTo>
                <a:lnTo>
                  <a:pt x="4795" y="4470"/>
                </a:lnTo>
                <a:lnTo>
                  <a:pt x="4799" y="4496"/>
                </a:lnTo>
                <a:lnTo>
                  <a:pt x="4800" y="4523"/>
                </a:lnTo>
                <a:lnTo>
                  <a:pt x="4799" y="4549"/>
                </a:lnTo>
                <a:lnTo>
                  <a:pt x="4795" y="4574"/>
                </a:lnTo>
                <a:lnTo>
                  <a:pt x="4788" y="4599"/>
                </a:lnTo>
                <a:lnTo>
                  <a:pt x="4779" y="4623"/>
                </a:lnTo>
                <a:lnTo>
                  <a:pt x="4768" y="4648"/>
                </a:lnTo>
                <a:lnTo>
                  <a:pt x="4753" y="4672"/>
                </a:lnTo>
                <a:lnTo>
                  <a:pt x="4736" y="4696"/>
                </a:lnTo>
                <a:lnTo>
                  <a:pt x="4715" y="4721"/>
                </a:lnTo>
                <a:lnTo>
                  <a:pt x="4672" y="4768"/>
                </a:lnTo>
                <a:lnTo>
                  <a:pt x="4626" y="4813"/>
                </a:lnTo>
                <a:lnTo>
                  <a:pt x="4580" y="4858"/>
                </a:lnTo>
                <a:lnTo>
                  <a:pt x="4532" y="4901"/>
                </a:lnTo>
                <a:lnTo>
                  <a:pt x="4481" y="4943"/>
                </a:lnTo>
                <a:lnTo>
                  <a:pt x="4429" y="4985"/>
                </a:lnTo>
                <a:lnTo>
                  <a:pt x="4376" y="5024"/>
                </a:lnTo>
                <a:lnTo>
                  <a:pt x="4320" y="5062"/>
                </a:lnTo>
                <a:lnTo>
                  <a:pt x="4264" y="5100"/>
                </a:lnTo>
                <a:lnTo>
                  <a:pt x="4205" y="5135"/>
                </a:lnTo>
                <a:lnTo>
                  <a:pt x="4146" y="5171"/>
                </a:lnTo>
                <a:lnTo>
                  <a:pt x="4084" y="5204"/>
                </a:lnTo>
                <a:lnTo>
                  <a:pt x="4020" y="5236"/>
                </a:lnTo>
                <a:lnTo>
                  <a:pt x="3956" y="5266"/>
                </a:lnTo>
                <a:lnTo>
                  <a:pt x="3889" y="5296"/>
                </a:lnTo>
                <a:lnTo>
                  <a:pt x="3822" y="5325"/>
                </a:lnTo>
                <a:lnTo>
                  <a:pt x="3755" y="5351"/>
                </a:lnTo>
                <a:lnTo>
                  <a:pt x="3690" y="5375"/>
                </a:lnTo>
                <a:lnTo>
                  <a:pt x="3624" y="5397"/>
                </a:lnTo>
                <a:lnTo>
                  <a:pt x="3559" y="5417"/>
                </a:lnTo>
                <a:lnTo>
                  <a:pt x="3493" y="5437"/>
                </a:lnTo>
                <a:lnTo>
                  <a:pt x="3427" y="5454"/>
                </a:lnTo>
                <a:lnTo>
                  <a:pt x="3360" y="5470"/>
                </a:lnTo>
                <a:lnTo>
                  <a:pt x="3294" y="5483"/>
                </a:lnTo>
                <a:lnTo>
                  <a:pt x="3228" y="5496"/>
                </a:lnTo>
                <a:lnTo>
                  <a:pt x="3162" y="5507"/>
                </a:lnTo>
                <a:lnTo>
                  <a:pt x="3096" y="5516"/>
                </a:lnTo>
                <a:lnTo>
                  <a:pt x="3028" y="5523"/>
                </a:lnTo>
                <a:lnTo>
                  <a:pt x="2962" y="5529"/>
                </a:lnTo>
                <a:lnTo>
                  <a:pt x="2895" y="5534"/>
                </a:lnTo>
                <a:lnTo>
                  <a:pt x="2827" y="5536"/>
                </a:lnTo>
                <a:lnTo>
                  <a:pt x="2761" y="5537"/>
                </a:lnTo>
                <a:lnTo>
                  <a:pt x="2689" y="5536"/>
                </a:lnTo>
                <a:lnTo>
                  <a:pt x="2620" y="5534"/>
                </a:lnTo>
                <a:lnTo>
                  <a:pt x="2550" y="5529"/>
                </a:lnTo>
                <a:lnTo>
                  <a:pt x="2480" y="5523"/>
                </a:lnTo>
                <a:lnTo>
                  <a:pt x="2412" y="5516"/>
                </a:lnTo>
                <a:lnTo>
                  <a:pt x="2345" y="5508"/>
                </a:lnTo>
                <a:lnTo>
                  <a:pt x="2277" y="5498"/>
                </a:lnTo>
                <a:lnTo>
                  <a:pt x="2211" y="5486"/>
                </a:lnTo>
                <a:lnTo>
                  <a:pt x="2145" y="5472"/>
                </a:lnTo>
                <a:lnTo>
                  <a:pt x="2080" y="5457"/>
                </a:lnTo>
                <a:lnTo>
                  <a:pt x="2016" y="5441"/>
                </a:lnTo>
                <a:lnTo>
                  <a:pt x="1952" y="5423"/>
                </a:lnTo>
                <a:lnTo>
                  <a:pt x="1888" y="5402"/>
                </a:lnTo>
                <a:lnTo>
                  <a:pt x="1825" y="5381"/>
                </a:lnTo>
                <a:lnTo>
                  <a:pt x="1764" y="5358"/>
                </a:lnTo>
                <a:lnTo>
                  <a:pt x="1702" y="5334"/>
                </a:lnTo>
                <a:lnTo>
                  <a:pt x="1641" y="5308"/>
                </a:lnTo>
                <a:lnTo>
                  <a:pt x="1582" y="5280"/>
                </a:lnTo>
                <a:lnTo>
                  <a:pt x="1523" y="5250"/>
                </a:lnTo>
                <a:lnTo>
                  <a:pt x="1463" y="5220"/>
                </a:lnTo>
                <a:lnTo>
                  <a:pt x="1405" y="5187"/>
                </a:lnTo>
                <a:lnTo>
                  <a:pt x="1348" y="5152"/>
                </a:lnTo>
                <a:lnTo>
                  <a:pt x="1291" y="5117"/>
                </a:lnTo>
                <a:lnTo>
                  <a:pt x="1235" y="5080"/>
                </a:lnTo>
                <a:lnTo>
                  <a:pt x="1180" y="5042"/>
                </a:lnTo>
                <a:lnTo>
                  <a:pt x="1125" y="5001"/>
                </a:lnTo>
                <a:lnTo>
                  <a:pt x="1071" y="4958"/>
                </a:lnTo>
                <a:lnTo>
                  <a:pt x="1017" y="4915"/>
                </a:lnTo>
                <a:lnTo>
                  <a:pt x="965" y="4870"/>
                </a:lnTo>
                <a:lnTo>
                  <a:pt x="912" y="4824"/>
                </a:lnTo>
                <a:lnTo>
                  <a:pt x="861" y="4775"/>
                </a:lnTo>
                <a:lnTo>
                  <a:pt x="809" y="4724"/>
                </a:lnTo>
                <a:lnTo>
                  <a:pt x="760" y="4674"/>
                </a:lnTo>
                <a:lnTo>
                  <a:pt x="711" y="4622"/>
                </a:lnTo>
                <a:lnTo>
                  <a:pt x="665" y="4569"/>
                </a:lnTo>
                <a:lnTo>
                  <a:pt x="620" y="4517"/>
                </a:lnTo>
                <a:lnTo>
                  <a:pt x="576" y="4463"/>
                </a:lnTo>
                <a:lnTo>
                  <a:pt x="534" y="4408"/>
                </a:lnTo>
                <a:lnTo>
                  <a:pt x="494" y="4353"/>
                </a:lnTo>
                <a:lnTo>
                  <a:pt x="455" y="4297"/>
                </a:lnTo>
                <a:lnTo>
                  <a:pt x="418" y="4242"/>
                </a:lnTo>
                <a:lnTo>
                  <a:pt x="382" y="4184"/>
                </a:lnTo>
                <a:lnTo>
                  <a:pt x="348" y="4127"/>
                </a:lnTo>
                <a:lnTo>
                  <a:pt x="316" y="4069"/>
                </a:lnTo>
                <a:lnTo>
                  <a:pt x="285" y="4010"/>
                </a:lnTo>
                <a:lnTo>
                  <a:pt x="256" y="3950"/>
                </a:lnTo>
                <a:lnTo>
                  <a:pt x="228" y="3890"/>
                </a:lnTo>
                <a:lnTo>
                  <a:pt x="202" y="3829"/>
                </a:lnTo>
                <a:lnTo>
                  <a:pt x="178" y="3768"/>
                </a:lnTo>
                <a:lnTo>
                  <a:pt x="155" y="3706"/>
                </a:lnTo>
                <a:lnTo>
                  <a:pt x="134" y="3643"/>
                </a:lnTo>
                <a:lnTo>
                  <a:pt x="114" y="3580"/>
                </a:lnTo>
                <a:lnTo>
                  <a:pt x="96" y="3516"/>
                </a:lnTo>
                <a:lnTo>
                  <a:pt x="79" y="3452"/>
                </a:lnTo>
                <a:lnTo>
                  <a:pt x="64" y="3386"/>
                </a:lnTo>
                <a:lnTo>
                  <a:pt x="50" y="3320"/>
                </a:lnTo>
                <a:lnTo>
                  <a:pt x="39" y="3253"/>
                </a:lnTo>
                <a:lnTo>
                  <a:pt x="29" y="3186"/>
                </a:lnTo>
                <a:lnTo>
                  <a:pt x="19" y="3118"/>
                </a:lnTo>
                <a:lnTo>
                  <a:pt x="13" y="3050"/>
                </a:lnTo>
                <a:lnTo>
                  <a:pt x="7" y="2980"/>
                </a:lnTo>
                <a:lnTo>
                  <a:pt x="3" y="2911"/>
                </a:lnTo>
                <a:lnTo>
                  <a:pt x="0" y="2840"/>
                </a:lnTo>
                <a:lnTo>
                  <a:pt x="0" y="2769"/>
                </a:lnTo>
                <a:lnTo>
                  <a:pt x="0" y="2697"/>
                </a:lnTo>
                <a:lnTo>
                  <a:pt x="3" y="2627"/>
                </a:lnTo>
                <a:lnTo>
                  <a:pt x="7" y="2557"/>
                </a:lnTo>
                <a:lnTo>
                  <a:pt x="13" y="2488"/>
                </a:lnTo>
                <a:lnTo>
                  <a:pt x="19" y="2419"/>
                </a:lnTo>
                <a:lnTo>
                  <a:pt x="29" y="2351"/>
                </a:lnTo>
                <a:lnTo>
                  <a:pt x="39" y="2284"/>
                </a:lnTo>
                <a:lnTo>
                  <a:pt x="50" y="2218"/>
                </a:lnTo>
                <a:lnTo>
                  <a:pt x="64" y="2152"/>
                </a:lnTo>
                <a:lnTo>
                  <a:pt x="79" y="2086"/>
                </a:lnTo>
                <a:lnTo>
                  <a:pt x="96" y="2022"/>
                </a:lnTo>
                <a:lnTo>
                  <a:pt x="113" y="1958"/>
                </a:lnTo>
                <a:lnTo>
                  <a:pt x="134" y="1894"/>
                </a:lnTo>
                <a:lnTo>
                  <a:pt x="154" y="1831"/>
                </a:lnTo>
                <a:lnTo>
                  <a:pt x="178" y="1769"/>
                </a:lnTo>
                <a:lnTo>
                  <a:pt x="202" y="1708"/>
                </a:lnTo>
                <a:lnTo>
                  <a:pt x="228" y="1647"/>
                </a:lnTo>
                <a:lnTo>
                  <a:pt x="256" y="1587"/>
                </a:lnTo>
                <a:lnTo>
                  <a:pt x="285" y="1527"/>
                </a:lnTo>
                <a:lnTo>
                  <a:pt x="316" y="1468"/>
                </a:lnTo>
                <a:lnTo>
                  <a:pt x="348" y="1410"/>
                </a:lnTo>
                <a:lnTo>
                  <a:pt x="382" y="1353"/>
                </a:lnTo>
                <a:lnTo>
                  <a:pt x="418" y="1296"/>
                </a:lnTo>
                <a:lnTo>
                  <a:pt x="455" y="1240"/>
                </a:lnTo>
                <a:lnTo>
                  <a:pt x="494" y="1184"/>
                </a:lnTo>
                <a:lnTo>
                  <a:pt x="534" y="1129"/>
                </a:lnTo>
                <a:lnTo>
                  <a:pt x="576" y="1074"/>
                </a:lnTo>
                <a:lnTo>
                  <a:pt x="620" y="1021"/>
                </a:lnTo>
                <a:lnTo>
                  <a:pt x="664" y="968"/>
                </a:lnTo>
                <a:lnTo>
                  <a:pt x="711" y="916"/>
                </a:lnTo>
                <a:lnTo>
                  <a:pt x="759" y="863"/>
                </a:lnTo>
                <a:lnTo>
                  <a:pt x="809" y="813"/>
                </a:lnTo>
                <a:lnTo>
                  <a:pt x="861" y="763"/>
                </a:lnTo>
                <a:lnTo>
                  <a:pt x="912" y="715"/>
                </a:lnTo>
                <a:lnTo>
                  <a:pt x="963" y="668"/>
                </a:lnTo>
                <a:lnTo>
                  <a:pt x="1017" y="622"/>
                </a:lnTo>
                <a:lnTo>
                  <a:pt x="1071" y="579"/>
                </a:lnTo>
                <a:lnTo>
                  <a:pt x="1124" y="537"/>
                </a:lnTo>
                <a:lnTo>
                  <a:pt x="1179" y="497"/>
                </a:lnTo>
                <a:lnTo>
                  <a:pt x="1235" y="457"/>
                </a:lnTo>
                <a:lnTo>
                  <a:pt x="1291" y="420"/>
                </a:lnTo>
                <a:lnTo>
                  <a:pt x="1348" y="385"/>
                </a:lnTo>
                <a:lnTo>
                  <a:pt x="1405" y="351"/>
                </a:lnTo>
                <a:lnTo>
                  <a:pt x="1463" y="318"/>
                </a:lnTo>
                <a:lnTo>
                  <a:pt x="1522" y="287"/>
                </a:lnTo>
                <a:lnTo>
                  <a:pt x="1581" y="257"/>
                </a:lnTo>
                <a:lnTo>
                  <a:pt x="1641" y="230"/>
                </a:lnTo>
                <a:lnTo>
                  <a:pt x="1702" y="203"/>
                </a:lnTo>
                <a:lnTo>
                  <a:pt x="1762" y="179"/>
                </a:lnTo>
                <a:lnTo>
                  <a:pt x="1825" y="155"/>
                </a:lnTo>
                <a:lnTo>
                  <a:pt x="1887" y="135"/>
                </a:lnTo>
                <a:lnTo>
                  <a:pt x="1951" y="114"/>
                </a:lnTo>
                <a:lnTo>
                  <a:pt x="2015" y="96"/>
                </a:lnTo>
                <a:lnTo>
                  <a:pt x="2079" y="80"/>
                </a:lnTo>
                <a:lnTo>
                  <a:pt x="2144" y="65"/>
                </a:lnTo>
                <a:lnTo>
                  <a:pt x="2210" y="52"/>
                </a:lnTo>
                <a:lnTo>
                  <a:pt x="2276" y="39"/>
                </a:lnTo>
                <a:lnTo>
                  <a:pt x="2343" y="29"/>
                </a:lnTo>
                <a:lnTo>
                  <a:pt x="2411" y="21"/>
                </a:lnTo>
                <a:lnTo>
                  <a:pt x="2479" y="13"/>
                </a:lnTo>
                <a:lnTo>
                  <a:pt x="2549" y="7"/>
                </a:lnTo>
                <a:lnTo>
                  <a:pt x="2619" y="4"/>
                </a:lnTo>
                <a:lnTo>
                  <a:pt x="2688" y="1"/>
                </a:lnTo>
                <a:lnTo>
                  <a:pt x="2760" y="0"/>
                </a:lnTo>
                <a:lnTo>
                  <a:pt x="2814" y="1"/>
                </a:lnTo>
                <a:lnTo>
                  <a:pt x="2868" y="3"/>
                </a:lnTo>
                <a:lnTo>
                  <a:pt x="2921" y="6"/>
                </a:lnTo>
                <a:lnTo>
                  <a:pt x="2975" y="11"/>
                </a:lnTo>
                <a:lnTo>
                  <a:pt x="3027" y="15"/>
                </a:lnTo>
                <a:lnTo>
                  <a:pt x="3079" y="22"/>
                </a:lnTo>
                <a:lnTo>
                  <a:pt x="3130" y="30"/>
                </a:lnTo>
                <a:lnTo>
                  <a:pt x="3181" y="39"/>
                </a:lnTo>
                <a:lnTo>
                  <a:pt x="3231" y="49"/>
                </a:lnTo>
                <a:lnTo>
                  <a:pt x="3282" y="61"/>
                </a:lnTo>
                <a:lnTo>
                  <a:pt x="3331" y="73"/>
                </a:lnTo>
                <a:lnTo>
                  <a:pt x="3380" y="88"/>
                </a:lnTo>
                <a:lnTo>
                  <a:pt x="3429" y="103"/>
                </a:lnTo>
                <a:lnTo>
                  <a:pt x="3477" y="119"/>
                </a:lnTo>
                <a:lnTo>
                  <a:pt x="3525" y="137"/>
                </a:lnTo>
                <a:lnTo>
                  <a:pt x="3572" y="155"/>
                </a:lnTo>
                <a:lnTo>
                  <a:pt x="3617" y="176"/>
                </a:lnTo>
                <a:lnTo>
                  <a:pt x="3664" y="197"/>
                </a:lnTo>
                <a:lnTo>
                  <a:pt x="3710" y="219"/>
                </a:lnTo>
                <a:lnTo>
                  <a:pt x="3754" y="243"/>
                </a:lnTo>
                <a:lnTo>
                  <a:pt x="3799" y="267"/>
                </a:lnTo>
                <a:lnTo>
                  <a:pt x="3842" y="294"/>
                </a:lnTo>
                <a:lnTo>
                  <a:pt x="3887" y="321"/>
                </a:lnTo>
                <a:lnTo>
                  <a:pt x="3929" y="350"/>
                </a:lnTo>
                <a:lnTo>
                  <a:pt x="3971" y="379"/>
                </a:lnTo>
                <a:lnTo>
                  <a:pt x="4013" y="410"/>
                </a:lnTo>
                <a:lnTo>
                  <a:pt x="4056" y="442"/>
                </a:lnTo>
                <a:lnTo>
                  <a:pt x="4097" y="475"/>
                </a:lnTo>
                <a:lnTo>
                  <a:pt x="4137" y="510"/>
                </a:lnTo>
                <a:lnTo>
                  <a:pt x="4177" y="546"/>
                </a:lnTo>
                <a:lnTo>
                  <a:pt x="4217" y="582"/>
                </a:lnTo>
                <a:lnTo>
                  <a:pt x="4255" y="621"/>
                </a:lnTo>
                <a:lnTo>
                  <a:pt x="4293" y="660"/>
                </a:lnTo>
                <a:lnTo>
                  <a:pt x="4331" y="700"/>
                </a:lnTo>
                <a:lnTo>
                  <a:pt x="4366" y="740"/>
                </a:lnTo>
                <a:lnTo>
                  <a:pt x="4400" y="780"/>
                </a:lnTo>
                <a:lnTo>
                  <a:pt x="4433" y="821"/>
                </a:lnTo>
                <a:lnTo>
                  <a:pt x="4465" y="863"/>
                </a:lnTo>
                <a:lnTo>
                  <a:pt x="4496" y="904"/>
                </a:lnTo>
                <a:lnTo>
                  <a:pt x="4526" y="948"/>
                </a:lnTo>
                <a:lnTo>
                  <a:pt x="4554" y="990"/>
                </a:lnTo>
                <a:lnTo>
                  <a:pt x="4582" y="1034"/>
                </a:lnTo>
                <a:lnTo>
                  <a:pt x="4608" y="1078"/>
                </a:lnTo>
                <a:lnTo>
                  <a:pt x="4633" y="1122"/>
                </a:lnTo>
                <a:lnTo>
                  <a:pt x="4657" y="1168"/>
                </a:lnTo>
                <a:lnTo>
                  <a:pt x="4679" y="1212"/>
                </a:lnTo>
                <a:lnTo>
                  <a:pt x="4701" y="1259"/>
                </a:lnTo>
                <a:lnTo>
                  <a:pt x="4720" y="1306"/>
                </a:lnTo>
                <a:lnTo>
                  <a:pt x="4739" y="1353"/>
                </a:lnTo>
                <a:lnTo>
                  <a:pt x="4756" y="1400"/>
                </a:lnTo>
                <a:lnTo>
                  <a:pt x="4772" y="1447"/>
                </a:lnTo>
                <a:lnTo>
                  <a:pt x="4788" y="1497"/>
                </a:lnTo>
                <a:lnTo>
                  <a:pt x="4802" y="1546"/>
                </a:lnTo>
                <a:lnTo>
                  <a:pt x="4815" y="1595"/>
                </a:lnTo>
                <a:lnTo>
                  <a:pt x="4826" y="1645"/>
                </a:lnTo>
                <a:lnTo>
                  <a:pt x="4836" y="1695"/>
                </a:lnTo>
                <a:lnTo>
                  <a:pt x="4845" y="1747"/>
                </a:lnTo>
                <a:lnTo>
                  <a:pt x="4853" y="1798"/>
                </a:lnTo>
                <a:lnTo>
                  <a:pt x="4860" y="1850"/>
                </a:lnTo>
                <a:lnTo>
                  <a:pt x="4866" y="1903"/>
                </a:lnTo>
                <a:lnTo>
                  <a:pt x="4869" y="1955"/>
                </a:lnTo>
                <a:lnTo>
                  <a:pt x="4873" y="2009"/>
                </a:lnTo>
                <a:lnTo>
                  <a:pt x="4875" y="2064"/>
                </a:lnTo>
                <a:lnTo>
                  <a:pt x="4875" y="2117"/>
                </a:lnTo>
                <a:close/>
                <a:moveTo>
                  <a:pt x="3677" y="2763"/>
                </a:moveTo>
                <a:lnTo>
                  <a:pt x="3677" y="2763"/>
                </a:lnTo>
                <a:lnTo>
                  <a:pt x="3676" y="2717"/>
                </a:lnTo>
                <a:lnTo>
                  <a:pt x="3673" y="2670"/>
                </a:lnTo>
                <a:lnTo>
                  <a:pt x="3668" y="2624"/>
                </a:lnTo>
                <a:lnTo>
                  <a:pt x="3661" y="2580"/>
                </a:lnTo>
                <a:lnTo>
                  <a:pt x="3650" y="2536"/>
                </a:lnTo>
                <a:lnTo>
                  <a:pt x="3639" y="2493"/>
                </a:lnTo>
                <a:lnTo>
                  <a:pt x="3625" y="2451"/>
                </a:lnTo>
                <a:lnTo>
                  <a:pt x="3609" y="2410"/>
                </a:lnTo>
                <a:lnTo>
                  <a:pt x="3591" y="2370"/>
                </a:lnTo>
                <a:lnTo>
                  <a:pt x="3572" y="2330"/>
                </a:lnTo>
                <a:lnTo>
                  <a:pt x="3549" y="2291"/>
                </a:lnTo>
                <a:lnTo>
                  <a:pt x="3525" y="2253"/>
                </a:lnTo>
                <a:lnTo>
                  <a:pt x="3499" y="2217"/>
                </a:lnTo>
                <a:lnTo>
                  <a:pt x="3470" y="2180"/>
                </a:lnTo>
                <a:lnTo>
                  <a:pt x="3439" y="2145"/>
                </a:lnTo>
                <a:lnTo>
                  <a:pt x="3406" y="2111"/>
                </a:lnTo>
                <a:lnTo>
                  <a:pt x="3372" y="2078"/>
                </a:lnTo>
                <a:lnTo>
                  <a:pt x="3338" y="2047"/>
                </a:lnTo>
                <a:lnTo>
                  <a:pt x="3301" y="2018"/>
                </a:lnTo>
                <a:lnTo>
                  <a:pt x="3265" y="1992"/>
                </a:lnTo>
                <a:lnTo>
                  <a:pt x="3227" y="1968"/>
                </a:lnTo>
                <a:lnTo>
                  <a:pt x="3189" y="1945"/>
                </a:lnTo>
                <a:lnTo>
                  <a:pt x="3149" y="1925"/>
                </a:lnTo>
                <a:lnTo>
                  <a:pt x="3109" y="1907"/>
                </a:lnTo>
                <a:lnTo>
                  <a:pt x="3068" y="1891"/>
                </a:lnTo>
                <a:lnTo>
                  <a:pt x="3026" y="1878"/>
                </a:lnTo>
                <a:lnTo>
                  <a:pt x="2984" y="1865"/>
                </a:lnTo>
                <a:lnTo>
                  <a:pt x="2940" y="1856"/>
                </a:lnTo>
                <a:lnTo>
                  <a:pt x="2896" y="1848"/>
                </a:lnTo>
                <a:lnTo>
                  <a:pt x="2850" y="1844"/>
                </a:lnTo>
                <a:lnTo>
                  <a:pt x="2805" y="1840"/>
                </a:lnTo>
                <a:lnTo>
                  <a:pt x="2758" y="1839"/>
                </a:lnTo>
                <a:lnTo>
                  <a:pt x="2711" y="1840"/>
                </a:lnTo>
                <a:lnTo>
                  <a:pt x="2665" y="1844"/>
                </a:lnTo>
                <a:lnTo>
                  <a:pt x="2620" y="1848"/>
                </a:lnTo>
                <a:lnTo>
                  <a:pt x="2575" y="1856"/>
                </a:lnTo>
                <a:lnTo>
                  <a:pt x="2532" y="1865"/>
                </a:lnTo>
                <a:lnTo>
                  <a:pt x="2488" y="1878"/>
                </a:lnTo>
                <a:lnTo>
                  <a:pt x="2447" y="1891"/>
                </a:lnTo>
                <a:lnTo>
                  <a:pt x="2406" y="1907"/>
                </a:lnTo>
                <a:lnTo>
                  <a:pt x="2366" y="1925"/>
                </a:lnTo>
                <a:lnTo>
                  <a:pt x="2326" y="1945"/>
                </a:lnTo>
                <a:lnTo>
                  <a:pt x="2289" y="1968"/>
                </a:lnTo>
                <a:lnTo>
                  <a:pt x="2251" y="1992"/>
                </a:lnTo>
                <a:lnTo>
                  <a:pt x="2213" y="2018"/>
                </a:lnTo>
                <a:lnTo>
                  <a:pt x="2178" y="2047"/>
                </a:lnTo>
                <a:lnTo>
                  <a:pt x="2143" y="2078"/>
                </a:lnTo>
                <a:lnTo>
                  <a:pt x="2108" y="2111"/>
                </a:lnTo>
                <a:lnTo>
                  <a:pt x="2076" y="2145"/>
                </a:lnTo>
                <a:lnTo>
                  <a:pt x="2045" y="2180"/>
                </a:lnTo>
                <a:lnTo>
                  <a:pt x="2017" y="2217"/>
                </a:lnTo>
                <a:lnTo>
                  <a:pt x="1991" y="2253"/>
                </a:lnTo>
                <a:lnTo>
                  <a:pt x="1966" y="2291"/>
                </a:lnTo>
                <a:lnTo>
                  <a:pt x="1944" y="2330"/>
                </a:lnTo>
                <a:lnTo>
                  <a:pt x="1923" y="2370"/>
                </a:lnTo>
                <a:lnTo>
                  <a:pt x="1906" y="2410"/>
                </a:lnTo>
                <a:lnTo>
                  <a:pt x="1890" y="2451"/>
                </a:lnTo>
                <a:lnTo>
                  <a:pt x="1877" y="2493"/>
                </a:lnTo>
                <a:lnTo>
                  <a:pt x="1865" y="2536"/>
                </a:lnTo>
                <a:lnTo>
                  <a:pt x="1855" y="2580"/>
                </a:lnTo>
                <a:lnTo>
                  <a:pt x="1848" y="2624"/>
                </a:lnTo>
                <a:lnTo>
                  <a:pt x="1842" y="2670"/>
                </a:lnTo>
                <a:lnTo>
                  <a:pt x="1840" y="2717"/>
                </a:lnTo>
                <a:lnTo>
                  <a:pt x="1839" y="2763"/>
                </a:lnTo>
                <a:lnTo>
                  <a:pt x="1840" y="2811"/>
                </a:lnTo>
                <a:lnTo>
                  <a:pt x="1842" y="2858"/>
                </a:lnTo>
                <a:lnTo>
                  <a:pt x="1848" y="2904"/>
                </a:lnTo>
                <a:lnTo>
                  <a:pt x="1855" y="2948"/>
                </a:lnTo>
                <a:lnTo>
                  <a:pt x="1865" y="2993"/>
                </a:lnTo>
                <a:lnTo>
                  <a:pt x="1877" y="3036"/>
                </a:lnTo>
                <a:lnTo>
                  <a:pt x="1890" y="3078"/>
                </a:lnTo>
                <a:lnTo>
                  <a:pt x="1906" y="3120"/>
                </a:lnTo>
                <a:lnTo>
                  <a:pt x="1923" y="3160"/>
                </a:lnTo>
                <a:lnTo>
                  <a:pt x="1944" y="3199"/>
                </a:lnTo>
                <a:lnTo>
                  <a:pt x="1966" y="3238"/>
                </a:lnTo>
                <a:lnTo>
                  <a:pt x="1991" y="3276"/>
                </a:lnTo>
                <a:lnTo>
                  <a:pt x="2017" y="3312"/>
                </a:lnTo>
                <a:lnTo>
                  <a:pt x="2045" y="3349"/>
                </a:lnTo>
                <a:lnTo>
                  <a:pt x="2076" y="3383"/>
                </a:lnTo>
                <a:lnTo>
                  <a:pt x="2108" y="3417"/>
                </a:lnTo>
                <a:lnTo>
                  <a:pt x="2143" y="3451"/>
                </a:lnTo>
                <a:lnTo>
                  <a:pt x="2178" y="3481"/>
                </a:lnTo>
                <a:lnTo>
                  <a:pt x="2214" y="3510"/>
                </a:lnTo>
                <a:lnTo>
                  <a:pt x="2251" y="3536"/>
                </a:lnTo>
                <a:lnTo>
                  <a:pt x="2289" y="3560"/>
                </a:lnTo>
                <a:lnTo>
                  <a:pt x="2327" y="3582"/>
                </a:lnTo>
                <a:lnTo>
                  <a:pt x="2366" y="3602"/>
                </a:lnTo>
                <a:lnTo>
                  <a:pt x="2407" y="3621"/>
                </a:lnTo>
                <a:lnTo>
                  <a:pt x="2448" y="3637"/>
                </a:lnTo>
                <a:lnTo>
                  <a:pt x="2491" y="3650"/>
                </a:lnTo>
                <a:lnTo>
                  <a:pt x="2533" y="3662"/>
                </a:lnTo>
                <a:lnTo>
                  <a:pt x="2577" y="3671"/>
                </a:lnTo>
                <a:lnTo>
                  <a:pt x="2622" y="3678"/>
                </a:lnTo>
                <a:lnTo>
                  <a:pt x="2668" y="3683"/>
                </a:lnTo>
                <a:lnTo>
                  <a:pt x="2714" y="3687"/>
                </a:lnTo>
                <a:lnTo>
                  <a:pt x="2761" y="3688"/>
                </a:lnTo>
                <a:lnTo>
                  <a:pt x="2808" y="3687"/>
                </a:lnTo>
                <a:lnTo>
                  <a:pt x="2855" y="3683"/>
                </a:lnTo>
                <a:lnTo>
                  <a:pt x="2899" y="3678"/>
                </a:lnTo>
                <a:lnTo>
                  <a:pt x="2944" y="3671"/>
                </a:lnTo>
                <a:lnTo>
                  <a:pt x="2987" y="3662"/>
                </a:lnTo>
                <a:lnTo>
                  <a:pt x="3029" y="3649"/>
                </a:lnTo>
                <a:lnTo>
                  <a:pt x="3072" y="3635"/>
                </a:lnTo>
                <a:lnTo>
                  <a:pt x="3113" y="3619"/>
                </a:lnTo>
                <a:lnTo>
                  <a:pt x="3153" y="3601"/>
                </a:lnTo>
                <a:lnTo>
                  <a:pt x="3192" y="3582"/>
                </a:lnTo>
                <a:lnTo>
                  <a:pt x="3230" y="3559"/>
                </a:lnTo>
                <a:lnTo>
                  <a:pt x="3268" y="3535"/>
                </a:lnTo>
                <a:lnTo>
                  <a:pt x="3305" y="3509"/>
                </a:lnTo>
                <a:lnTo>
                  <a:pt x="3340" y="3480"/>
                </a:lnTo>
                <a:lnTo>
                  <a:pt x="3375" y="3449"/>
                </a:lnTo>
                <a:lnTo>
                  <a:pt x="3408" y="3416"/>
                </a:lnTo>
                <a:lnTo>
                  <a:pt x="3442" y="3382"/>
                </a:lnTo>
                <a:lnTo>
                  <a:pt x="3471" y="3347"/>
                </a:lnTo>
                <a:lnTo>
                  <a:pt x="3500" y="3310"/>
                </a:lnTo>
                <a:lnTo>
                  <a:pt x="3526" y="3274"/>
                </a:lnTo>
                <a:lnTo>
                  <a:pt x="3550" y="3236"/>
                </a:lnTo>
                <a:lnTo>
                  <a:pt x="3572" y="3197"/>
                </a:lnTo>
                <a:lnTo>
                  <a:pt x="3592" y="3157"/>
                </a:lnTo>
                <a:lnTo>
                  <a:pt x="3610" y="3117"/>
                </a:lnTo>
                <a:lnTo>
                  <a:pt x="3625" y="3076"/>
                </a:lnTo>
                <a:lnTo>
                  <a:pt x="3639" y="3034"/>
                </a:lnTo>
                <a:lnTo>
                  <a:pt x="3650" y="2991"/>
                </a:lnTo>
                <a:lnTo>
                  <a:pt x="3661" y="2947"/>
                </a:lnTo>
                <a:lnTo>
                  <a:pt x="3668" y="2903"/>
                </a:lnTo>
                <a:lnTo>
                  <a:pt x="3673" y="2857"/>
                </a:lnTo>
                <a:lnTo>
                  <a:pt x="3676" y="2810"/>
                </a:lnTo>
                <a:lnTo>
                  <a:pt x="3677" y="2763"/>
                </a:lnTo>
                <a:close/>
              </a:path>
            </a:pathLst>
          </a:custGeom>
          <a:solidFill>
            <a:srgbClr val="FFFFFF"/>
          </a:solidFill>
          <a:ln>
            <a:noFill/>
          </a:ln>
        </p:spPr>
        <p:txBody>
          <a:bodyPr anchor="ctr" anchorCtr="1">
            <a:normAutofit fontScale="90000" lnSpcReduction="20000"/>
          </a:bodyPr>
          <a:p>
            <a:endParaRPr lang="zh-CN" altLang="en-US">
              <a:sym typeface="Arial" panose="020B0604020202020204" pitchFamily="34" charset="0"/>
            </a:endParaRPr>
          </a:p>
        </p:txBody>
      </p:sp>
      <p:sp>
        <p:nvSpPr>
          <p:cNvPr id="26" name="文本框 25"/>
          <p:cNvSpPr txBox="1"/>
          <p:nvPr>
            <p:custDataLst>
              <p:tags r:id="rId11"/>
            </p:custDataLst>
          </p:nvPr>
        </p:nvSpPr>
        <p:spPr>
          <a:xfrm>
            <a:off x="4797126" y="4809237"/>
            <a:ext cx="2454032" cy="944080"/>
          </a:xfrm>
          <a:prstGeom prst="rect">
            <a:avLst/>
          </a:prstGeom>
          <a:noFill/>
        </p:spPr>
        <p:txBody>
          <a:bodyPr wrap="square" rtlCol="0">
            <a:normAutofit/>
          </a:bodyPr>
          <a:p>
            <a:pPr lvl="0" algn="l">
              <a:buClrTx/>
              <a:buSzTx/>
              <a:buFontTx/>
            </a:pPr>
            <a:r>
              <a:rPr lang="zh-CN" altLang="en-US" sz="1600">
                <a:sym typeface="Arial" panose="020B0604020202020204" pitchFamily="34" charset="0"/>
              </a:rPr>
              <a:t>第</a:t>
            </a:r>
            <a:r>
              <a:rPr lang="zh-CN" altLang="en-US" sz="1600">
                <a:sym typeface="Arial" panose="020B0604020202020204" pitchFamily="34" charset="0"/>
              </a:rPr>
              <a:t>一颗</a:t>
            </a:r>
            <a:r>
              <a:rPr lang="en-US" altLang="zh-CN" sz="1600">
                <a:sym typeface="Arial" panose="020B0604020202020204" pitchFamily="34" charset="0"/>
              </a:rPr>
              <a:t>GPS</a:t>
            </a:r>
            <a:r>
              <a:rPr lang="zh-CN" altLang="en-US" sz="1600">
                <a:sym typeface="Arial" panose="020B0604020202020204" pitchFamily="34" charset="0"/>
              </a:rPr>
              <a:t>实验卫星发射成功</a:t>
            </a:r>
            <a:endParaRPr lang="zh-CN" altLang="en-US" sz="1600">
              <a:sym typeface="Arial" panose="020B0604020202020204" pitchFamily="34" charset="0"/>
            </a:endParaRPr>
          </a:p>
        </p:txBody>
      </p:sp>
      <p:sp>
        <p:nvSpPr>
          <p:cNvPr id="27" name="文本框 26"/>
          <p:cNvSpPr txBox="1"/>
          <p:nvPr>
            <p:custDataLst>
              <p:tags r:id="rId12"/>
            </p:custDataLst>
          </p:nvPr>
        </p:nvSpPr>
        <p:spPr>
          <a:xfrm>
            <a:off x="4607503" y="4416816"/>
            <a:ext cx="1549825" cy="473571"/>
          </a:xfrm>
          <a:prstGeom prst="rect">
            <a:avLst/>
          </a:prstGeom>
          <a:noFill/>
        </p:spPr>
        <p:txBody>
          <a:bodyPr wrap="square" rtlCol="0">
            <a:normAutofit/>
          </a:bodyPr>
          <a:p>
            <a:pPr lvl="0" algn="ctr">
              <a:buClrTx/>
              <a:buSzTx/>
              <a:buFontTx/>
            </a:pP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19</a:t>
            </a: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7</a:t>
            </a: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4年</a:t>
            </a:r>
            <a:endPar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15" name="立方体 14"/>
          <p:cNvSpPr/>
          <p:nvPr>
            <p:custDataLst>
              <p:tags r:id="rId13"/>
            </p:custDataLst>
          </p:nvPr>
        </p:nvSpPr>
        <p:spPr>
          <a:xfrm rot="21091489" flipH="1">
            <a:off x="6233270" y="2606287"/>
            <a:ext cx="2139598" cy="871515"/>
          </a:xfrm>
          <a:prstGeom prst="cube">
            <a:avLst>
              <a:gd name="adj" fmla="val 80345"/>
            </a:avLst>
          </a:prstGeom>
          <a:solidFill>
            <a:srgbClr val="2DBCEF"/>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16" name="直接连接符 15"/>
          <p:cNvCxnSpPr/>
          <p:nvPr>
            <p:custDataLst>
              <p:tags r:id="rId14"/>
            </p:custDataLst>
          </p:nvPr>
        </p:nvCxnSpPr>
        <p:spPr>
          <a:xfrm>
            <a:off x="7251174" y="2015205"/>
            <a:ext cx="0" cy="876343"/>
          </a:xfrm>
          <a:prstGeom prst="line">
            <a:avLst/>
          </a:prstGeom>
          <a:ln>
            <a:solidFill>
              <a:srgbClr val="2DBCEF">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18" name="椭圆 17"/>
          <p:cNvSpPr/>
          <p:nvPr>
            <p:custDataLst>
              <p:tags r:id="rId15"/>
            </p:custDataLst>
          </p:nvPr>
        </p:nvSpPr>
        <p:spPr>
          <a:xfrm>
            <a:off x="6984109" y="1655525"/>
            <a:ext cx="534129" cy="534129"/>
          </a:xfrm>
          <a:prstGeom prst="ellipse">
            <a:avLst/>
          </a:prstGeom>
          <a:solidFill>
            <a:srgbClr val="2DBCEF"/>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21" name="KSO_Shape"/>
          <p:cNvSpPr/>
          <p:nvPr>
            <p:custDataLst>
              <p:tags r:id="rId16"/>
            </p:custDataLst>
          </p:nvPr>
        </p:nvSpPr>
        <p:spPr bwMode="auto">
          <a:xfrm>
            <a:off x="7117806" y="1773079"/>
            <a:ext cx="266736" cy="285789"/>
          </a:xfrm>
          <a:custGeom>
            <a:avLst/>
            <a:gdLst>
              <a:gd name="T0" fmla="*/ 290686076 w 10453"/>
              <a:gd name="T1" fmla="*/ 290702762 h 11199"/>
              <a:gd name="T2" fmla="*/ 290686076 w 10453"/>
              <a:gd name="T3" fmla="*/ 290702762 h 11199"/>
              <a:gd name="T4" fmla="*/ 290686076 w 10453"/>
              <a:gd name="T5" fmla="*/ 290702762 h 11199"/>
              <a:gd name="T6" fmla="*/ 290686076 w 10453"/>
              <a:gd name="T7" fmla="*/ 290702762 h 11199"/>
              <a:gd name="T8" fmla="*/ 290686076 w 10453"/>
              <a:gd name="T9" fmla="*/ 290702762 h 11199"/>
              <a:gd name="T10" fmla="*/ 290686076 w 10453"/>
              <a:gd name="T11" fmla="*/ 290702762 h 11199"/>
              <a:gd name="T12" fmla="*/ 290686076 w 10453"/>
              <a:gd name="T13" fmla="*/ 290702762 h 11199"/>
              <a:gd name="T14" fmla="*/ 290686076 w 10453"/>
              <a:gd name="T15" fmla="*/ 290702762 h 11199"/>
              <a:gd name="T16" fmla="*/ 290686076 w 10453"/>
              <a:gd name="T17" fmla="*/ 290702762 h 11199"/>
              <a:gd name="T18" fmla="*/ 290686076 w 10453"/>
              <a:gd name="T19" fmla="*/ 290702762 h 11199"/>
              <a:gd name="T20" fmla="*/ 290686076 w 10453"/>
              <a:gd name="T21" fmla="*/ 290702762 h 11199"/>
              <a:gd name="T22" fmla="*/ 290686076 w 10453"/>
              <a:gd name="T23" fmla="*/ 290702762 h 11199"/>
              <a:gd name="T24" fmla="*/ 290686076 w 10453"/>
              <a:gd name="T25" fmla="*/ 290702762 h 11199"/>
              <a:gd name="T26" fmla="*/ 290686076 w 10453"/>
              <a:gd name="T27" fmla="*/ 290702762 h 11199"/>
              <a:gd name="T28" fmla="*/ 290686076 w 10453"/>
              <a:gd name="T29" fmla="*/ 290702762 h 11199"/>
              <a:gd name="T30" fmla="*/ 290686076 w 10453"/>
              <a:gd name="T31" fmla="*/ 290702762 h 11199"/>
              <a:gd name="T32" fmla="*/ 290686076 w 10453"/>
              <a:gd name="T33" fmla="*/ 290702762 h 11199"/>
              <a:gd name="T34" fmla="*/ 290686076 w 10453"/>
              <a:gd name="T35" fmla="*/ 290702762 h 11199"/>
              <a:gd name="T36" fmla="*/ 290686076 w 10453"/>
              <a:gd name="T37" fmla="*/ 290702762 h 11199"/>
              <a:gd name="T38" fmla="*/ 290686076 w 10453"/>
              <a:gd name="T39" fmla="*/ 290702762 h 11199"/>
              <a:gd name="T40" fmla="*/ 290686076 w 10453"/>
              <a:gd name="T41" fmla="*/ 290702762 h 11199"/>
              <a:gd name="T42" fmla="*/ 290686076 w 10453"/>
              <a:gd name="T43" fmla="*/ 290702762 h 11199"/>
              <a:gd name="T44" fmla="*/ 290686076 w 10453"/>
              <a:gd name="T45" fmla="*/ 290702762 h 11199"/>
              <a:gd name="T46" fmla="*/ 290686076 w 10453"/>
              <a:gd name="T47" fmla="*/ 290702762 h 11199"/>
              <a:gd name="T48" fmla="*/ 290686076 w 10453"/>
              <a:gd name="T49" fmla="*/ 290702762 h 11199"/>
              <a:gd name="T50" fmla="*/ 290686076 w 10453"/>
              <a:gd name="T51" fmla="*/ 290702762 h 11199"/>
              <a:gd name="T52" fmla="*/ 290686076 w 10453"/>
              <a:gd name="T53" fmla="*/ 290702762 h 11199"/>
              <a:gd name="T54" fmla="*/ 290686076 w 10453"/>
              <a:gd name="T55" fmla="*/ 290702762 h 11199"/>
              <a:gd name="T56" fmla="*/ 290686076 w 10453"/>
              <a:gd name="T57" fmla="*/ 290702762 h 11199"/>
              <a:gd name="T58" fmla="*/ 290686076 w 10453"/>
              <a:gd name="T59" fmla="*/ 290702762 h 11199"/>
              <a:gd name="T60" fmla="*/ 290686076 w 10453"/>
              <a:gd name="T61" fmla="*/ 290702762 h 11199"/>
              <a:gd name="T62" fmla="*/ 290686076 w 10453"/>
              <a:gd name="T63" fmla="*/ 290702762 h 11199"/>
              <a:gd name="T64" fmla="*/ 290686076 w 10453"/>
              <a:gd name="T65" fmla="*/ 290702762 h 11199"/>
              <a:gd name="T66" fmla="*/ 290686076 w 10453"/>
              <a:gd name="T67" fmla="*/ 290702762 h 11199"/>
              <a:gd name="T68" fmla="*/ 290686076 w 10453"/>
              <a:gd name="T69" fmla="*/ 290702762 h 11199"/>
              <a:gd name="T70" fmla="*/ 290686076 w 10453"/>
              <a:gd name="T71" fmla="*/ 290702762 h 11199"/>
              <a:gd name="T72" fmla="*/ 290686076 w 10453"/>
              <a:gd name="T73" fmla="*/ 290702762 h 11199"/>
              <a:gd name="T74" fmla="*/ 290686076 w 10453"/>
              <a:gd name="T75" fmla="*/ 290702762 h 11199"/>
              <a:gd name="T76" fmla="*/ 290686076 w 10453"/>
              <a:gd name="T77" fmla="*/ 290702762 h 11199"/>
              <a:gd name="T78" fmla="*/ 290686076 w 10453"/>
              <a:gd name="T79" fmla="*/ 290702762 h 11199"/>
              <a:gd name="T80" fmla="*/ 290686076 w 10453"/>
              <a:gd name="T81" fmla="*/ 290702762 h 11199"/>
              <a:gd name="T82" fmla="*/ 290686076 w 10453"/>
              <a:gd name="T83" fmla="*/ 290702762 h 11199"/>
              <a:gd name="T84" fmla="*/ 290686076 w 10453"/>
              <a:gd name="T85" fmla="*/ 290702762 h 11199"/>
              <a:gd name="T86" fmla="*/ 290686076 w 10453"/>
              <a:gd name="T87" fmla="*/ 290702762 h 11199"/>
              <a:gd name="T88" fmla="*/ 290686076 w 10453"/>
              <a:gd name="T89" fmla="*/ 290702762 h 11199"/>
              <a:gd name="T90" fmla="*/ 290686076 w 10453"/>
              <a:gd name="T91" fmla="*/ 290702762 h 11199"/>
              <a:gd name="T92" fmla="*/ 290686076 w 10453"/>
              <a:gd name="T93" fmla="*/ 290702762 h 11199"/>
              <a:gd name="T94" fmla="*/ 290686076 w 10453"/>
              <a:gd name="T95" fmla="*/ 290702762 h 11199"/>
              <a:gd name="T96" fmla="*/ 290686076 w 10453"/>
              <a:gd name="T97" fmla="*/ 290702762 h 11199"/>
              <a:gd name="T98" fmla="*/ 290686076 w 10453"/>
              <a:gd name="T99" fmla="*/ 290702762 h 11199"/>
              <a:gd name="T100" fmla="*/ 290686076 w 10453"/>
              <a:gd name="T101" fmla="*/ 290702762 h 11199"/>
              <a:gd name="T102" fmla="*/ 290686076 w 10453"/>
              <a:gd name="T103" fmla="*/ 290702762 h 11199"/>
              <a:gd name="T104" fmla="*/ 290686076 w 10453"/>
              <a:gd name="T105" fmla="*/ 290702762 h 11199"/>
              <a:gd name="T106" fmla="*/ 290686076 w 10453"/>
              <a:gd name="T107" fmla="*/ 290702762 h 11199"/>
              <a:gd name="T108" fmla="*/ 290686076 w 10453"/>
              <a:gd name="T109" fmla="*/ 290702762 h 11199"/>
              <a:gd name="T110" fmla="*/ 290686076 w 10453"/>
              <a:gd name="T111" fmla="*/ 290702762 h 1119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0453" h="11199">
                <a:moveTo>
                  <a:pt x="1185" y="5973"/>
                </a:moveTo>
                <a:lnTo>
                  <a:pt x="219" y="6939"/>
                </a:lnTo>
                <a:lnTo>
                  <a:pt x="193" y="6966"/>
                </a:lnTo>
                <a:lnTo>
                  <a:pt x="168" y="6994"/>
                </a:lnTo>
                <a:lnTo>
                  <a:pt x="144" y="7025"/>
                </a:lnTo>
                <a:lnTo>
                  <a:pt x="123" y="7055"/>
                </a:lnTo>
                <a:lnTo>
                  <a:pt x="104" y="7087"/>
                </a:lnTo>
                <a:lnTo>
                  <a:pt x="85" y="7119"/>
                </a:lnTo>
                <a:lnTo>
                  <a:pt x="70" y="7152"/>
                </a:lnTo>
                <a:lnTo>
                  <a:pt x="54" y="7185"/>
                </a:lnTo>
                <a:lnTo>
                  <a:pt x="42" y="7219"/>
                </a:lnTo>
                <a:lnTo>
                  <a:pt x="31" y="7254"/>
                </a:lnTo>
                <a:lnTo>
                  <a:pt x="21" y="7288"/>
                </a:lnTo>
                <a:lnTo>
                  <a:pt x="14" y="7323"/>
                </a:lnTo>
                <a:lnTo>
                  <a:pt x="8" y="7359"/>
                </a:lnTo>
                <a:lnTo>
                  <a:pt x="3" y="7394"/>
                </a:lnTo>
                <a:lnTo>
                  <a:pt x="1" y="7430"/>
                </a:lnTo>
                <a:lnTo>
                  <a:pt x="0" y="7467"/>
                </a:lnTo>
                <a:lnTo>
                  <a:pt x="1" y="7502"/>
                </a:lnTo>
                <a:lnTo>
                  <a:pt x="3" y="7538"/>
                </a:lnTo>
                <a:lnTo>
                  <a:pt x="8" y="7573"/>
                </a:lnTo>
                <a:lnTo>
                  <a:pt x="14" y="7609"/>
                </a:lnTo>
                <a:lnTo>
                  <a:pt x="21" y="7644"/>
                </a:lnTo>
                <a:lnTo>
                  <a:pt x="31" y="7678"/>
                </a:lnTo>
                <a:lnTo>
                  <a:pt x="42" y="7713"/>
                </a:lnTo>
                <a:lnTo>
                  <a:pt x="54" y="7747"/>
                </a:lnTo>
                <a:lnTo>
                  <a:pt x="70" y="7780"/>
                </a:lnTo>
                <a:lnTo>
                  <a:pt x="85" y="7813"/>
                </a:lnTo>
                <a:lnTo>
                  <a:pt x="104" y="7845"/>
                </a:lnTo>
                <a:lnTo>
                  <a:pt x="123" y="7877"/>
                </a:lnTo>
                <a:lnTo>
                  <a:pt x="144" y="7907"/>
                </a:lnTo>
                <a:lnTo>
                  <a:pt x="168" y="7938"/>
                </a:lnTo>
                <a:lnTo>
                  <a:pt x="193" y="7966"/>
                </a:lnTo>
                <a:lnTo>
                  <a:pt x="219" y="7994"/>
                </a:lnTo>
                <a:lnTo>
                  <a:pt x="1712" y="9487"/>
                </a:lnTo>
                <a:lnTo>
                  <a:pt x="3205" y="10980"/>
                </a:lnTo>
                <a:lnTo>
                  <a:pt x="3233" y="11006"/>
                </a:lnTo>
                <a:lnTo>
                  <a:pt x="3262" y="11031"/>
                </a:lnTo>
                <a:lnTo>
                  <a:pt x="3291" y="11055"/>
                </a:lnTo>
                <a:lnTo>
                  <a:pt x="3322" y="11076"/>
                </a:lnTo>
                <a:lnTo>
                  <a:pt x="3354" y="11095"/>
                </a:lnTo>
                <a:lnTo>
                  <a:pt x="3386" y="11113"/>
                </a:lnTo>
                <a:lnTo>
                  <a:pt x="3419" y="11129"/>
                </a:lnTo>
                <a:lnTo>
                  <a:pt x="3452" y="11143"/>
                </a:lnTo>
                <a:lnTo>
                  <a:pt x="3487" y="11156"/>
                </a:lnTo>
                <a:lnTo>
                  <a:pt x="3521" y="11168"/>
                </a:lnTo>
                <a:lnTo>
                  <a:pt x="3555" y="11178"/>
                </a:lnTo>
                <a:lnTo>
                  <a:pt x="3591" y="11185"/>
                </a:lnTo>
                <a:lnTo>
                  <a:pt x="3626" y="11191"/>
                </a:lnTo>
                <a:lnTo>
                  <a:pt x="3662" y="11195"/>
                </a:lnTo>
                <a:lnTo>
                  <a:pt x="3697" y="11198"/>
                </a:lnTo>
                <a:lnTo>
                  <a:pt x="3733" y="11199"/>
                </a:lnTo>
                <a:lnTo>
                  <a:pt x="3769" y="11198"/>
                </a:lnTo>
                <a:lnTo>
                  <a:pt x="3805" y="11195"/>
                </a:lnTo>
                <a:lnTo>
                  <a:pt x="3840" y="11191"/>
                </a:lnTo>
                <a:lnTo>
                  <a:pt x="3876" y="11185"/>
                </a:lnTo>
                <a:lnTo>
                  <a:pt x="3911" y="11178"/>
                </a:lnTo>
                <a:lnTo>
                  <a:pt x="3946" y="11168"/>
                </a:lnTo>
                <a:lnTo>
                  <a:pt x="3980" y="11156"/>
                </a:lnTo>
                <a:lnTo>
                  <a:pt x="4014" y="11143"/>
                </a:lnTo>
                <a:lnTo>
                  <a:pt x="4048" y="11129"/>
                </a:lnTo>
                <a:lnTo>
                  <a:pt x="4081" y="11113"/>
                </a:lnTo>
                <a:lnTo>
                  <a:pt x="4113" y="11095"/>
                </a:lnTo>
                <a:lnTo>
                  <a:pt x="4143" y="11076"/>
                </a:lnTo>
                <a:lnTo>
                  <a:pt x="4174" y="11055"/>
                </a:lnTo>
                <a:lnTo>
                  <a:pt x="4204" y="11031"/>
                </a:lnTo>
                <a:lnTo>
                  <a:pt x="4233" y="11006"/>
                </a:lnTo>
                <a:lnTo>
                  <a:pt x="4261" y="10980"/>
                </a:lnTo>
                <a:lnTo>
                  <a:pt x="4288" y="10952"/>
                </a:lnTo>
                <a:lnTo>
                  <a:pt x="4313" y="10923"/>
                </a:lnTo>
                <a:lnTo>
                  <a:pt x="4335" y="10894"/>
                </a:lnTo>
                <a:lnTo>
                  <a:pt x="4356" y="10863"/>
                </a:lnTo>
                <a:lnTo>
                  <a:pt x="4377" y="10831"/>
                </a:lnTo>
                <a:lnTo>
                  <a:pt x="4394" y="10799"/>
                </a:lnTo>
                <a:lnTo>
                  <a:pt x="4411" y="10766"/>
                </a:lnTo>
                <a:lnTo>
                  <a:pt x="4425" y="10733"/>
                </a:lnTo>
                <a:lnTo>
                  <a:pt x="4438" y="10698"/>
                </a:lnTo>
                <a:lnTo>
                  <a:pt x="4449" y="10664"/>
                </a:lnTo>
                <a:lnTo>
                  <a:pt x="4458" y="10630"/>
                </a:lnTo>
                <a:lnTo>
                  <a:pt x="4467" y="10594"/>
                </a:lnTo>
                <a:lnTo>
                  <a:pt x="4472" y="10559"/>
                </a:lnTo>
                <a:lnTo>
                  <a:pt x="4476" y="10523"/>
                </a:lnTo>
                <a:lnTo>
                  <a:pt x="4478" y="10488"/>
                </a:lnTo>
                <a:lnTo>
                  <a:pt x="4480" y="10452"/>
                </a:lnTo>
                <a:lnTo>
                  <a:pt x="4480" y="10046"/>
                </a:lnTo>
                <a:lnTo>
                  <a:pt x="4480" y="9133"/>
                </a:lnTo>
                <a:lnTo>
                  <a:pt x="4480" y="8959"/>
                </a:lnTo>
                <a:lnTo>
                  <a:pt x="9706" y="8959"/>
                </a:lnTo>
                <a:lnTo>
                  <a:pt x="9744" y="8958"/>
                </a:lnTo>
                <a:lnTo>
                  <a:pt x="9782" y="8955"/>
                </a:lnTo>
                <a:lnTo>
                  <a:pt x="9820" y="8951"/>
                </a:lnTo>
                <a:lnTo>
                  <a:pt x="9856" y="8943"/>
                </a:lnTo>
                <a:lnTo>
                  <a:pt x="9892" y="8935"/>
                </a:lnTo>
                <a:lnTo>
                  <a:pt x="9927" y="8926"/>
                </a:lnTo>
                <a:lnTo>
                  <a:pt x="9963" y="8914"/>
                </a:lnTo>
                <a:lnTo>
                  <a:pt x="9996" y="8901"/>
                </a:lnTo>
                <a:lnTo>
                  <a:pt x="10029" y="8885"/>
                </a:lnTo>
                <a:lnTo>
                  <a:pt x="10061" y="8869"/>
                </a:lnTo>
                <a:lnTo>
                  <a:pt x="10093" y="8851"/>
                </a:lnTo>
                <a:lnTo>
                  <a:pt x="10123" y="8831"/>
                </a:lnTo>
                <a:lnTo>
                  <a:pt x="10152" y="8811"/>
                </a:lnTo>
                <a:lnTo>
                  <a:pt x="10181" y="8788"/>
                </a:lnTo>
                <a:lnTo>
                  <a:pt x="10208" y="8765"/>
                </a:lnTo>
                <a:lnTo>
                  <a:pt x="10234" y="8740"/>
                </a:lnTo>
                <a:lnTo>
                  <a:pt x="10259" y="8714"/>
                </a:lnTo>
                <a:lnTo>
                  <a:pt x="10282" y="8688"/>
                </a:lnTo>
                <a:lnTo>
                  <a:pt x="10304" y="8659"/>
                </a:lnTo>
                <a:lnTo>
                  <a:pt x="10325" y="8630"/>
                </a:lnTo>
                <a:lnTo>
                  <a:pt x="10344" y="8599"/>
                </a:lnTo>
                <a:lnTo>
                  <a:pt x="10362" y="8568"/>
                </a:lnTo>
                <a:lnTo>
                  <a:pt x="10378" y="8536"/>
                </a:lnTo>
                <a:lnTo>
                  <a:pt x="10394" y="8503"/>
                </a:lnTo>
                <a:lnTo>
                  <a:pt x="10407" y="8469"/>
                </a:lnTo>
                <a:lnTo>
                  <a:pt x="10419" y="8435"/>
                </a:lnTo>
                <a:lnTo>
                  <a:pt x="10429" y="8399"/>
                </a:lnTo>
                <a:lnTo>
                  <a:pt x="10437" y="8362"/>
                </a:lnTo>
                <a:lnTo>
                  <a:pt x="10443" y="8326"/>
                </a:lnTo>
                <a:lnTo>
                  <a:pt x="10448" y="8289"/>
                </a:lnTo>
                <a:lnTo>
                  <a:pt x="10452" y="8251"/>
                </a:lnTo>
                <a:lnTo>
                  <a:pt x="10453" y="8212"/>
                </a:lnTo>
                <a:lnTo>
                  <a:pt x="10453" y="6720"/>
                </a:lnTo>
                <a:lnTo>
                  <a:pt x="10452" y="6681"/>
                </a:lnTo>
                <a:lnTo>
                  <a:pt x="10448" y="6643"/>
                </a:lnTo>
                <a:lnTo>
                  <a:pt x="10443" y="6606"/>
                </a:lnTo>
                <a:lnTo>
                  <a:pt x="10437" y="6570"/>
                </a:lnTo>
                <a:lnTo>
                  <a:pt x="10429" y="6533"/>
                </a:lnTo>
                <a:lnTo>
                  <a:pt x="10419" y="6497"/>
                </a:lnTo>
                <a:lnTo>
                  <a:pt x="10407" y="6463"/>
                </a:lnTo>
                <a:lnTo>
                  <a:pt x="10394" y="6429"/>
                </a:lnTo>
                <a:lnTo>
                  <a:pt x="10378" y="6396"/>
                </a:lnTo>
                <a:lnTo>
                  <a:pt x="10362" y="6364"/>
                </a:lnTo>
                <a:lnTo>
                  <a:pt x="10344" y="6333"/>
                </a:lnTo>
                <a:lnTo>
                  <a:pt x="10325" y="6302"/>
                </a:lnTo>
                <a:lnTo>
                  <a:pt x="10304" y="6273"/>
                </a:lnTo>
                <a:lnTo>
                  <a:pt x="10282" y="6244"/>
                </a:lnTo>
                <a:lnTo>
                  <a:pt x="10259" y="6218"/>
                </a:lnTo>
                <a:lnTo>
                  <a:pt x="10234" y="6192"/>
                </a:lnTo>
                <a:lnTo>
                  <a:pt x="10208" y="6167"/>
                </a:lnTo>
                <a:lnTo>
                  <a:pt x="10181" y="6144"/>
                </a:lnTo>
                <a:lnTo>
                  <a:pt x="10152" y="6121"/>
                </a:lnTo>
                <a:lnTo>
                  <a:pt x="10123" y="6101"/>
                </a:lnTo>
                <a:lnTo>
                  <a:pt x="10093" y="6081"/>
                </a:lnTo>
                <a:lnTo>
                  <a:pt x="10061" y="6063"/>
                </a:lnTo>
                <a:lnTo>
                  <a:pt x="10029" y="6046"/>
                </a:lnTo>
                <a:lnTo>
                  <a:pt x="9996" y="6031"/>
                </a:lnTo>
                <a:lnTo>
                  <a:pt x="9963" y="6018"/>
                </a:lnTo>
                <a:lnTo>
                  <a:pt x="9927" y="6006"/>
                </a:lnTo>
                <a:lnTo>
                  <a:pt x="9892" y="5997"/>
                </a:lnTo>
                <a:lnTo>
                  <a:pt x="9856" y="5988"/>
                </a:lnTo>
                <a:lnTo>
                  <a:pt x="9820" y="5981"/>
                </a:lnTo>
                <a:lnTo>
                  <a:pt x="9782" y="5977"/>
                </a:lnTo>
                <a:lnTo>
                  <a:pt x="9744" y="5974"/>
                </a:lnTo>
                <a:lnTo>
                  <a:pt x="9706" y="5973"/>
                </a:lnTo>
                <a:lnTo>
                  <a:pt x="9578" y="5973"/>
                </a:lnTo>
                <a:lnTo>
                  <a:pt x="8831" y="6720"/>
                </a:lnTo>
                <a:lnTo>
                  <a:pt x="9706" y="6720"/>
                </a:lnTo>
                <a:lnTo>
                  <a:pt x="9706" y="8212"/>
                </a:lnTo>
                <a:lnTo>
                  <a:pt x="3733" y="8212"/>
                </a:lnTo>
                <a:lnTo>
                  <a:pt x="3733" y="10046"/>
                </a:lnTo>
                <a:lnTo>
                  <a:pt x="3733" y="10452"/>
                </a:lnTo>
                <a:lnTo>
                  <a:pt x="747" y="7467"/>
                </a:lnTo>
                <a:lnTo>
                  <a:pt x="2240" y="5973"/>
                </a:lnTo>
                <a:lnTo>
                  <a:pt x="1185" y="5973"/>
                </a:lnTo>
                <a:close/>
                <a:moveTo>
                  <a:pt x="7248" y="219"/>
                </a:moveTo>
                <a:lnTo>
                  <a:pt x="8740" y="1713"/>
                </a:lnTo>
                <a:lnTo>
                  <a:pt x="10234" y="3205"/>
                </a:lnTo>
                <a:lnTo>
                  <a:pt x="10260" y="3234"/>
                </a:lnTo>
                <a:lnTo>
                  <a:pt x="10285" y="3262"/>
                </a:lnTo>
                <a:lnTo>
                  <a:pt x="10308" y="3292"/>
                </a:lnTo>
                <a:lnTo>
                  <a:pt x="10330" y="3322"/>
                </a:lnTo>
                <a:lnTo>
                  <a:pt x="10349" y="3354"/>
                </a:lnTo>
                <a:lnTo>
                  <a:pt x="10368" y="3386"/>
                </a:lnTo>
                <a:lnTo>
                  <a:pt x="10383" y="3419"/>
                </a:lnTo>
                <a:lnTo>
                  <a:pt x="10397" y="3452"/>
                </a:lnTo>
                <a:lnTo>
                  <a:pt x="10410" y="3487"/>
                </a:lnTo>
                <a:lnTo>
                  <a:pt x="10422" y="3521"/>
                </a:lnTo>
                <a:lnTo>
                  <a:pt x="10432" y="3555"/>
                </a:lnTo>
                <a:lnTo>
                  <a:pt x="10439" y="3591"/>
                </a:lnTo>
                <a:lnTo>
                  <a:pt x="10445" y="3626"/>
                </a:lnTo>
                <a:lnTo>
                  <a:pt x="10449" y="3662"/>
                </a:lnTo>
                <a:lnTo>
                  <a:pt x="10452" y="3697"/>
                </a:lnTo>
                <a:lnTo>
                  <a:pt x="10453" y="3733"/>
                </a:lnTo>
                <a:lnTo>
                  <a:pt x="10452" y="3770"/>
                </a:lnTo>
                <a:lnTo>
                  <a:pt x="10449" y="3805"/>
                </a:lnTo>
                <a:lnTo>
                  <a:pt x="10445" y="3841"/>
                </a:lnTo>
                <a:lnTo>
                  <a:pt x="10439" y="3876"/>
                </a:lnTo>
                <a:lnTo>
                  <a:pt x="10432" y="3912"/>
                </a:lnTo>
                <a:lnTo>
                  <a:pt x="10422" y="3946"/>
                </a:lnTo>
                <a:lnTo>
                  <a:pt x="10410" y="3980"/>
                </a:lnTo>
                <a:lnTo>
                  <a:pt x="10397" y="4015"/>
                </a:lnTo>
                <a:lnTo>
                  <a:pt x="10383" y="4048"/>
                </a:lnTo>
                <a:lnTo>
                  <a:pt x="10368" y="4081"/>
                </a:lnTo>
                <a:lnTo>
                  <a:pt x="10349" y="4113"/>
                </a:lnTo>
                <a:lnTo>
                  <a:pt x="10330" y="4145"/>
                </a:lnTo>
                <a:lnTo>
                  <a:pt x="10308" y="4174"/>
                </a:lnTo>
                <a:lnTo>
                  <a:pt x="10285" y="4205"/>
                </a:lnTo>
                <a:lnTo>
                  <a:pt x="10260" y="4234"/>
                </a:lnTo>
                <a:lnTo>
                  <a:pt x="10234" y="4261"/>
                </a:lnTo>
                <a:lnTo>
                  <a:pt x="8740" y="5754"/>
                </a:lnTo>
                <a:lnTo>
                  <a:pt x="7248" y="7248"/>
                </a:lnTo>
                <a:lnTo>
                  <a:pt x="7219" y="7274"/>
                </a:lnTo>
                <a:lnTo>
                  <a:pt x="7191" y="7299"/>
                </a:lnTo>
                <a:lnTo>
                  <a:pt x="7161" y="7321"/>
                </a:lnTo>
                <a:lnTo>
                  <a:pt x="7131" y="7343"/>
                </a:lnTo>
                <a:lnTo>
                  <a:pt x="7099" y="7362"/>
                </a:lnTo>
                <a:lnTo>
                  <a:pt x="7067" y="7380"/>
                </a:lnTo>
                <a:lnTo>
                  <a:pt x="7034" y="7397"/>
                </a:lnTo>
                <a:lnTo>
                  <a:pt x="7000" y="7411"/>
                </a:lnTo>
                <a:lnTo>
                  <a:pt x="6966" y="7424"/>
                </a:lnTo>
                <a:lnTo>
                  <a:pt x="6932" y="7435"/>
                </a:lnTo>
                <a:lnTo>
                  <a:pt x="6897" y="7444"/>
                </a:lnTo>
                <a:lnTo>
                  <a:pt x="6862" y="7452"/>
                </a:lnTo>
                <a:lnTo>
                  <a:pt x="6826" y="7458"/>
                </a:lnTo>
                <a:lnTo>
                  <a:pt x="6791" y="7463"/>
                </a:lnTo>
                <a:lnTo>
                  <a:pt x="6755" y="7465"/>
                </a:lnTo>
                <a:lnTo>
                  <a:pt x="6720" y="7465"/>
                </a:lnTo>
                <a:lnTo>
                  <a:pt x="6683" y="7465"/>
                </a:lnTo>
                <a:lnTo>
                  <a:pt x="6648" y="7463"/>
                </a:lnTo>
                <a:lnTo>
                  <a:pt x="6612" y="7458"/>
                </a:lnTo>
                <a:lnTo>
                  <a:pt x="6577" y="7452"/>
                </a:lnTo>
                <a:lnTo>
                  <a:pt x="6541" y="7444"/>
                </a:lnTo>
                <a:lnTo>
                  <a:pt x="6507" y="7435"/>
                </a:lnTo>
                <a:lnTo>
                  <a:pt x="6473" y="7424"/>
                </a:lnTo>
                <a:lnTo>
                  <a:pt x="6438" y="7411"/>
                </a:lnTo>
                <a:lnTo>
                  <a:pt x="6405" y="7397"/>
                </a:lnTo>
                <a:lnTo>
                  <a:pt x="6372" y="7380"/>
                </a:lnTo>
                <a:lnTo>
                  <a:pt x="6340" y="7362"/>
                </a:lnTo>
                <a:lnTo>
                  <a:pt x="6309" y="7343"/>
                </a:lnTo>
                <a:lnTo>
                  <a:pt x="6279" y="7321"/>
                </a:lnTo>
                <a:lnTo>
                  <a:pt x="6248" y="7299"/>
                </a:lnTo>
                <a:lnTo>
                  <a:pt x="6219" y="7274"/>
                </a:lnTo>
                <a:lnTo>
                  <a:pt x="6192" y="7248"/>
                </a:lnTo>
                <a:lnTo>
                  <a:pt x="6165" y="7219"/>
                </a:lnTo>
                <a:lnTo>
                  <a:pt x="6140" y="7191"/>
                </a:lnTo>
                <a:lnTo>
                  <a:pt x="6118" y="7161"/>
                </a:lnTo>
                <a:lnTo>
                  <a:pt x="6096" y="7130"/>
                </a:lnTo>
                <a:lnTo>
                  <a:pt x="6076" y="7099"/>
                </a:lnTo>
                <a:lnTo>
                  <a:pt x="6058" y="7067"/>
                </a:lnTo>
                <a:lnTo>
                  <a:pt x="6042" y="7033"/>
                </a:lnTo>
                <a:lnTo>
                  <a:pt x="6028" y="7000"/>
                </a:lnTo>
                <a:lnTo>
                  <a:pt x="6015" y="6966"/>
                </a:lnTo>
                <a:lnTo>
                  <a:pt x="6004" y="6932"/>
                </a:lnTo>
                <a:lnTo>
                  <a:pt x="5994" y="6897"/>
                </a:lnTo>
                <a:lnTo>
                  <a:pt x="5986" y="6862"/>
                </a:lnTo>
                <a:lnTo>
                  <a:pt x="5980" y="6826"/>
                </a:lnTo>
                <a:lnTo>
                  <a:pt x="5977" y="6791"/>
                </a:lnTo>
                <a:lnTo>
                  <a:pt x="5974" y="6755"/>
                </a:lnTo>
                <a:lnTo>
                  <a:pt x="5973" y="6720"/>
                </a:lnTo>
                <a:lnTo>
                  <a:pt x="5973" y="6314"/>
                </a:lnTo>
                <a:lnTo>
                  <a:pt x="5973" y="5400"/>
                </a:lnTo>
                <a:lnTo>
                  <a:pt x="5973" y="5226"/>
                </a:lnTo>
                <a:lnTo>
                  <a:pt x="747" y="5226"/>
                </a:lnTo>
                <a:lnTo>
                  <a:pt x="709" y="5225"/>
                </a:lnTo>
                <a:lnTo>
                  <a:pt x="671" y="5223"/>
                </a:lnTo>
                <a:lnTo>
                  <a:pt x="633" y="5218"/>
                </a:lnTo>
                <a:lnTo>
                  <a:pt x="596" y="5211"/>
                </a:lnTo>
                <a:lnTo>
                  <a:pt x="560" y="5203"/>
                </a:lnTo>
                <a:lnTo>
                  <a:pt x="525" y="5193"/>
                </a:lnTo>
                <a:lnTo>
                  <a:pt x="490" y="5181"/>
                </a:lnTo>
                <a:lnTo>
                  <a:pt x="457" y="5168"/>
                </a:lnTo>
                <a:lnTo>
                  <a:pt x="424" y="5153"/>
                </a:lnTo>
                <a:lnTo>
                  <a:pt x="390" y="5136"/>
                </a:lnTo>
                <a:lnTo>
                  <a:pt x="360" y="5119"/>
                </a:lnTo>
                <a:lnTo>
                  <a:pt x="329" y="5099"/>
                </a:lnTo>
                <a:lnTo>
                  <a:pt x="300" y="5078"/>
                </a:lnTo>
                <a:lnTo>
                  <a:pt x="272" y="5056"/>
                </a:lnTo>
                <a:lnTo>
                  <a:pt x="245" y="5032"/>
                </a:lnTo>
                <a:lnTo>
                  <a:pt x="219" y="5007"/>
                </a:lnTo>
                <a:lnTo>
                  <a:pt x="194" y="4981"/>
                </a:lnTo>
                <a:lnTo>
                  <a:pt x="170" y="4955"/>
                </a:lnTo>
                <a:lnTo>
                  <a:pt x="149" y="4927"/>
                </a:lnTo>
                <a:lnTo>
                  <a:pt x="128" y="4897"/>
                </a:lnTo>
                <a:lnTo>
                  <a:pt x="109" y="4867"/>
                </a:lnTo>
                <a:lnTo>
                  <a:pt x="90" y="4836"/>
                </a:lnTo>
                <a:lnTo>
                  <a:pt x="74" y="4804"/>
                </a:lnTo>
                <a:lnTo>
                  <a:pt x="59" y="4771"/>
                </a:lnTo>
                <a:lnTo>
                  <a:pt x="46" y="4736"/>
                </a:lnTo>
                <a:lnTo>
                  <a:pt x="34" y="4702"/>
                </a:lnTo>
                <a:lnTo>
                  <a:pt x="24" y="4667"/>
                </a:lnTo>
                <a:lnTo>
                  <a:pt x="15" y="4630"/>
                </a:lnTo>
                <a:lnTo>
                  <a:pt x="9" y="4593"/>
                </a:lnTo>
                <a:lnTo>
                  <a:pt x="5" y="4557"/>
                </a:lnTo>
                <a:lnTo>
                  <a:pt x="1" y="4519"/>
                </a:lnTo>
                <a:lnTo>
                  <a:pt x="0" y="4480"/>
                </a:lnTo>
                <a:lnTo>
                  <a:pt x="0" y="2987"/>
                </a:lnTo>
                <a:lnTo>
                  <a:pt x="1" y="2948"/>
                </a:lnTo>
                <a:lnTo>
                  <a:pt x="5" y="2910"/>
                </a:lnTo>
                <a:lnTo>
                  <a:pt x="9" y="2874"/>
                </a:lnTo>
                <a:lnTo>
                  <a:pt x="15" y="2837"/>
                </a:lnTo>
                <a:lnTo>
                  <a:pt x="24" y="2800"/>
                </a:lnTo>
                <a:lnTo>
                  <a:pt x="34" y="2765"/>
                </a:lnTo>
                <a:lnTo>
                  <a:pt x="46" y="2731"/>
                </a:lnTo>
                <a:lnTo>
                  <a:pt x="59" y="2696"/>
                </a:lnTo>
                <a:lnTo>
                  <a:pt x="74" y="2663"/>
                </a:lnTo>
                <a:lnTo>
                  <a:pt x="90" y="2631"/>
                </a:lnTo>
                <a:lnTo>
                  <a:pt x="109" y="2600"/>
                </a:lnTo>
                <a:lnTo>
                  <a:pt x="128" y="2570"/>
                </a:lnTo>
                <a:lnTo>
                  <a:pt x="149" y="2540"/>
                </a:lnTo>
                <a:lnTo>
                  <a:pt x="170" y="2512"/>
                </a:lnTo>
                <a:lnTo>
                  <a:pt x="194" y="2486"/>
                </a:lnTo>
                <a:lnTo>
                  <a:pt x="219" y="2460"/>
                </a:lnTo>
                <a:lnTo>
                  <a:pt x="245" y="2435"/>
                </a:lnTo>
                <a:lnTo>
                  <a:pt x="272" y="2411"/>
                </a:lnTo>
                <a:lnTo>
                  <a:pt x="300" y="2389"/>
                </a:lnTo>
                <a:lnTo>
                  <a:pt x="329" y="2368"/>
                </a:lnTo>
                <a:lnTo>
                  <a:pt x="360" y="2348"/>
                </a:lnTo>
                <a:lnTo>
                  <a:pt x="390" y="2331"/>
                </a:lnTo>
                <a:lnTo>
                  <a:pt x="424" y="2314"/>
                </a:lnTo>
                <a:lnTo>
                  <a:pt x="457" y="2299"/>
                </a:lnTo>
                <a:lnTo>
                  <a:pt x="490" y="2286"/>
                </a:lnTo>
                <a:lnTo>
                  <a:pt x="525" y="2274"/>
                </a:lnTo>
                <a:lnTo>
                  <a:pt x="560" y="2264"/>
                </a:lnTo>
                <a:lnTo>
                  <a:pt x="596" y="2256"/>
                </a:lnTo>
                <a:lnTo>
                  <a:pt x="633" y="2249"/>
                </a:lnTo>
                <a:lnTo>
                  <a:pt x="671" y="2244"/>
                </a:lnTo>
                <a:lnTo>
                  <a:pt x="709" y="2242"/>
                </a:lnTo>
                <a:lnTo>
                  <a:pt x="747" y="2241"/>
                </a:lnTo>
                <a:lnTo>
                  <a:pt x="5973" y="2241"/>
                </a:lnTo>
                <a:lnTo>
                  <a:pt x="5973" y="2067"/>
                </a:lnTo>
                <a:lnTo>
                  <a:pt x="5973" y="1153"/>
                </a:lnTo>
                <a:lnTo>
                  <a:pt x="5973" y="747"/>
                </a:lnTo>
                <a:lnTo>
                  <a:pt x="5974" y="712"/>
                </a:lnTo>
                <a:lnTo>
                  <a:pt x="5977" y="676"/>
                </a:lnTo>
                <a:lnTo>
                  <a:pt x="5980" y="641"/>
                </a:lnTo>
                <a:lnTo>
                  <a:pt x="5986" y="605"/>
                </a:lnTo>
                <a:lnTo>
                  <a:pt x="5994" y="570"/>
                </a:lnTo>
                <a:lnTo>
                  <a:pt x="6004" y="535"/>
                </a:lnTo>
                <a:lnTo>
                  <a:pt x="6015" y="500"/>
                </a:lnTo>
                <a:lnTo>
                  <a:pt x="6028" y="467"/>
                </a:lnTo>
                <a:lnTo>
                  <a:pt x="6042" y="434"/>
                </a:lnTo>
                <a:lnTo>
                  <a:pt x="6058" y="400"/>
                </a:lnTo>
                <a:lnTo>
                  <a:pt x="6076" y="369"/>
                </a:lnTo>
                <a:lnTo>
                  <a:pt x="6096" y="337"/>
                </a:lnTo>
                <a:lnTo>
                  <a:pt x="6118" y="306"/>
                </a:lnTo>
                <a:lnTo>
                  <a:pt x="6140" y="276"/>
                </a:lnTo>
                <a:lnTo>
                  <a:pt x="6165" y="248"/>
                </a:lnTo>
                <a:lnTo>
                  <a:pt x="6192" y="219"/>
                </a:lnTo>
                <a:lnTo>
                  <a:pt x="6219" y="193"/>
                </a:lnTo>
                <a:lnTo>
                  <a:pt x="6248" y="169"/>
                </a:lnTo>
                <a:lnTo>
                  <a:pt x="6279" y="145"/>
                </a:lnTo>
                <a:lnTo>
                  <a:pt x="6309" y="124"/>
                </a:lnTo>
                <a:lnTo>
                  <a:pt x="6340" y="105"/>
                </a:lnTo>
                <a:lnTo>
                  <a:pt x="6372" y="87"/>
                </a:lnTo>
                <a:lnTo>
                  <a:pt x="6405" y="70"/>
                </a:lnTo>
                <a:lnTo>
                  <a:pt x="6438" y="56"/>
                </a:lnTo>
                <a:lnTo>
                  <a:pt x="6473" y="43"/>
                </a:lnTo>
                <a:lnTo>
                  <a:pt x="6507" y="31"/>
                </a:lnTo>
                <a:lnTo>
                  <a:pt x="6541" y="22"/>
                </a:lnTo>
                <a:lnTo>
                  <a:pt x="6577" y="15"/>
                </a:lnTo>
                <a:lnTo>
                  <a:pt x="6612" y="9"/>
                </a:lnTo>
                <a:lnTo>
                  <a:pt x="6648" y="4"/>
                </a:lnTo>
                <a:lnTo>
                  <a:pt x="6683" y="2"/>
                </a:lnTo>
                <a:lnTo>
                  <a:pt x="6720" y="0"/>
                </a:lnTo>
                <a:lnTo>
                  <a:pt x="6755" y="2"/>
                </a:lnTo>
                <a:lnTo>
                  <a:pt x="6791" y="4"/>
                </a:lnTo>
                <a:lnTo>
                  <a:pt x="6826" y="9"/>
                </a:lnTo>
                <a:lnTo>
                  <a:pt x="6862" y="15"/>
                </a:lnTo>
                <a:lnTo>
                  <a:pt x="6897" y="22"/>
                </a:lnTo>
                <a:lnTo>
                  <a:pt x="6932" y="31"/>
                </a:lnTo>
                <a:lnTo>
                  <a:pt x="6966" y="43"/>
                </a:lnTo>
                <a:lnTo>
                  <a:pt x="7000" y="56"/>
                </a:lnTo>
                <a:lnTo>
                  <a:pt x="7034" y="70"/>
                </a:lnTo>
                <a:lnTo>
                  <a:pt x="7067" y="87"/>
                </a:lnTo>
                <a:lnTo>
                  <a:pt x="7099" y="105"/>
                </a:lnTo>
                <a:lnTo>
                  <a:pt x="7131" y="124"/>
                </a:lnTo>
                <a:lnTo>
                  <a:pt x="7161" y="145"/>
                </a:lnTo>
                <a:lnTo>
                  <a:pt x="7191" y="169"/>
                </a:lnTo>
                <a:lnTo>
                  <a:pt x="7219" y="193"/>
                </a:lnTo>
                <a:lnTo>
                  <a:pt x="7248" y="219"/>
                </a:lnTo>
                <a:close/>
                <a:moveTo>
                  <a:pt x="5226" y="5973"/>
                </a:moveTo>
                <a:lnTo>
                  <a:pt x="4480" y="5973"/>
                </a:lnTo>
                <a:lnTo>
                  <a:pt x="3733" y="5973"/>
                </a:lnTo>
                <a:lnTo>
                  <a:pt x="3733" y="6720"/>
                </a:lnTo>
                <a:lnTo>
                  <a:pt x="5226" y="6720"/>
                </a:lnTo>
                <a:lnTo>
                  <a:pt x="5226" y="5973"/>
                </a:lnTo>
                <a:close/>
              </a:path>
            </a:pathLst>
          </a:custGeom>
          <a:solidFill>
            <a:srgbClr val="FFFFFF"/>
          </a:solidFill>
          <a:ln>
            <a:noFill/>
          </a:ln>
        </p:spPr>
        <p:txBody>
          <a:bodyPr anchor="ctr">
            <a:normAutofit fontScale="65000" lnSpcReduction="20000"/>
          </a:bodyPr>
          <a:p>
            <a:endParaRPr lang="zh-CN" altLang="en-US">
              <a:sym typeface="Arial" panose="020B0604020202020204" pitchFamily="34" charset="0"/>
            </a:endParaRPr>
          </a:p>
        </p:txBody>
      </p:sp>
      <p:sp>
        <p:nvSpPr>
          <p:cNvPr id="28" name="文本框 27"/>
          <p:cNvSpPr txBox="1"/>
          <p:nvPr>
            <p:custDataLst>
              <p:tags r:id="rId17"/>
            </p:custDataLst>
          </p:nvPr>
        </p:nvSpPr>
        <p:spPr>
          <a:xfrm>
            <a:off x="6934835" y="4014470"/>
            <a:ext cx="3359150" cy="944245"/>
          </a:xfrm>
          <a:prstGeom prst="rect">
            <a:avLst/>
          </a:prstGeom>
          <a:noFill/>
        </p:spPr>
        <p:txBody>
          <a:bodyPr wrap="square" rtlCol="0">
            <a:normAutofit lnSpcReduction="10000"/>
          </a:bodyPr>
          <a:p>
            <a:pPr lvl="0" algn="l">
              <a:buClrTx/>
              <a:buSzTx/>
              <a:buFontTx/>
            </a:pPr>
            <a:r>
              <a:rPr lang="en-US" altLang="da-DK" sz="1600">
                <a:sym typeface="Arial" panose="020B0604020202020204" pitchFamily="34" charset="0"/>
              </a:rPr>
              <a:t>24</a:t>
            </a:r>
            <a:r>
              <a:rPr lang="zh-CN" altLang="en-US" sz="1600">
                <a:sym typeface="Arial" panose="020B0604020202020204" pitchFamily="34" charset="0"/>
              </a:rPr>
              <a:t>颗以每年</a:t>
            </a:r>
            <a:r>
              <a:rPr lang="en-US" altLang="zh-CN" sz="1600">
                <a:sym typeface="Arial" panose="020B0604020202020204" pitchFamily="34" charset="0"/>
              </a:rPr>
              <a:t>6</a:t>
            </a:r>
            <a:r>
              <a:rPr lang="zh-CN" altLang="en-US" sz="1600">
                <a:sym typeface="Arial" panose="020B0604020202020204" pitchFamily="34" charset="0"/>
              </a:rPr>
              <a:t>颗的速度发射升空，最后一颗</a:t>
            </a:r>
            <a:r>
              <a:rPr lang="en-US" altLang="zh-CN" sz="1600">
                <a:sym typeface="Arial" panose="020B0604020202020204" pitchFamily="34" charset="0"/>
              </a:rPr>
              <a:t>93</a:t>
            </a:r>
            <a:r>
              <a:rPr lang="zh-CN" altLang="en-US" sz="1600">
                <a:sym typeface="Arial" panose="020B0604020202020204" pitchFamily="34" charset="0"/>
              </a:rPr>
              <a:t>年</a:t>
            </a:r>
            <a:r>
              <a:rPr lang="en-US" altLang="zh-CN" sz="1600">
                <a:sym typeface="Arial" panose="020B0604020202020204" pitchFamily="34" charset="0"/>
              </a:rPr>
              <a:t>6</a:t>
            </a:r>
            <a:r>
              <a:rPr lang="zh-CN" altLang="en-US" sz="1600">
                <a:sym typeface="Arial" panose="020B0604020202020204" pitchFamily="34" charset="0"/>
              </a:rPr>
              <a:t>月发射升空</a:t>
            </a:r>
            <a:endParaRPr lang="zh-CN" altLang="en-US" sz="1600">
              <a:sym typeface="Arial" panose="020B0604020202020204" pitchFamily="34" charset="0"/>
            </a:endParaRPr>
          </a:p>
        </p:txBody>
      </p:sp>
      <p:sp>
        <p:nvSpPr>
          <p:cNvPr id="29" name="文本框 28"/>
          <p:cNvSpPr txBox="1"/>
          <p:nvPr>
            <p:custDataLst>
              <p:tags r:id="rId18"/>
            </p:custDataLst>
          </p:nvPr>
        </p:nvSpPr>
        <p:spPr>
          <a:xfrm>
            <a:off x="6680782" y="3601049"/>
            <a:ext cx="1549825" cy="473571"/>
          </a:xfrm>
          <a:prstGeom prst="rect">
            <a:avLst/>
          </a:prstGeom>
          <a:noFill/>
        </p:spPr>
        <p:txBody>
          <a:bodyPr wrap="square" rtlCol="0">
            <a:normAutofit fontScale="80000"/>
          </a:bodyPr>
          <a:p>
            <a:pPr lvl="0" algn="ctr">
              <a:buClrTx/>
              <a:buSzTx/>
              <a:buFontTx/>
            </a:pP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19</a:t>
            </a: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89-1993</a:t>
            </a: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年</a:t>
            </a:r>
            <a:endPar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22" name="立方体 21"/>
          <p:cNvSpPr/>
          <p:nvPr>
            <p:custDataLst>
              <p:tags r:id="rId19"/>
            </p:custDataLst>
          </p:nvPr>
        </p:nvSpPr>
        <p:spPr>
          <a:xfrm rot="21091489" flipH="1">
            <a:off x="8326165" y="1771566"/>
            <a:ext cx="2139598" cy="871515"/>
          </a:xfrm>
          <a:prstGeom prst="cube">
            <a:avLst>
              <a:gd name="adj" fmla="val 80345"/>
            </a:avLst>
          </a:prstGeom>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23" name="直接连接符 22"/>
          <p:cNvCxnSpPr/>
          <p:nvPr>
            <p:custDataLst>
              <p:tags r:id="rId20"/>
            </p:custDataLst>
          </p:nvPr>
        </p:nvCxnSpPr>
        <p:spPr>
          <a:xfrm>
            <a:off x="9347986" y="1180484"/>
            <a:ext cx="0" cy="876343"/>
          </a:xfrm>
          <a:prstGeom prst="line">
            <a:avLst/>
          </a:prstGeom>
          <a:ln>
            <a:solidFill>
              <a:srgbClr val="6D82D1">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30" name="椭圆 29"/>
          <p:cNvSpPr/>
          <p:nvPr>
            <p:custDataLst>
              <p:tags r:id="rId21"/>
            </p:custDataLst>
          </p:nvPr>
        </p:nvSpPr>
        <p:spPr>
          <a:xfrm>
            <a:off x="9080922" y="833802"/>
            <a:ext cx="534129" cy="534129"/>
          </a:xfrm>
          <a:prstGeom prst="ellipse">
            <a:avLst/>
          </a:prstGeom>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31" name="KSO_Shape"/>
          <p:cNvSpPr/>
          <p:nvPr>
            <p:custDataLst>
              <p:tags r:id="rId22"/>
            </p:custDataLst>
          </p:nvPr>
        </p:nvSpPr>
        <p:spPr bwMode="auto">
          <a:xfrm>
            <a:off x="9201962" y="939236"/>
            <a:ext cx="292046" cy="324051"/>
          </a:xfrm>
          <a:custGeom>
            <a:avLst/>
            <a:gdLst>
              <a:gd name="T0" fmla="*/ 1592169 w 3407"/>
              <a:gd name="T1" fmla="*/ 450338 h 3778"/>
              <a:gd name="T2" fmla="*/ 1432047 w 3407"/>
              <a:gd name="T3" fmla="*/ 900675 h 3778"/>
              <a:gd name="T4" fmla="*/ 1591216 w 3407"/>
              <a:gd name="T5" fmla="*/ 1351013 h 3778"/>
              <a:gd name="T6" fmla="*/ 1121333 w 3407"/>
              <a:gd name="T7" fmla="*/ 1435838 h 3778"/>
              <a:gd name="T8" fmla="*/ 811573 w 3407"/>
              <a:gd name="T9" fmla="*/ 1800397 h 3778"/>
              <a:gd name="T10" fmla="*/ 502765 w 3407"/>
              <a:gd name="T11" fmla="*/ 1436791 h 3778"/>
              <a:gd name="T12" fmla="*/ 32882 w 3407"/>
              <a:gd name="T13" fmla="*/ 1350059 h 3778"/>
              <a:gd name="T14" fmla="*/ 193005 w 3407"/>
              <a:gd name="T15" fmla="*/ 900675 h 3778"/>
              <a:gd name="T16" fmla="*/ 31929 w 3407"/>
              <a:gd name="T17" fmla="*/ 450338 h 3778"/>
              <a:gd name="T18" fmla="*/ 502765 w 3407"/>
              <a:gd name="T19" fmla="*/ 364082 h 3778"/>
              <a:gd name="T20" fmla="*/ 811573 w 3407"/>
              <a:gd name="T21" fmla="*/ 0 h 3778"/>
              <a:gd name="T22" fmla="*/ 1121333 w 3407"/>
              <a:gd name="T23" fmla="*/ 363129 h 3778"/>
              <a:gd name="T24" fmla="*/ 222551 w 3407"/>
              <a:gd name="T25" fmla="*/ 391722 h 3778"/>
              <a:gd name="T26" fmla="*/ 75772 w 3407"/>
              <a:gd name="T27" fmla="*/ 644769 h 3778"/>
              <a:gd name="T28" fmla="*/ 438430 w 3407"/>
              <a:gd name="T29" fmla="*/ 683846 h 3778"/>
              <a:gd name="T30" fmla="*/ 222551 w 3407"/>
              <a:gd name="T31" fmla="*/ 391722 h 3778"/>
              <a:gd name="T32" fmla="*/ 76249 w 3407"/>
              <a:gd name="T33" fmla="*/ 1156581 h 3778"/>
              <a:gd name="T34" fmla="*/ 223028 w 3407"/>
              <a:gd name="T35" fmla="*/ 1409151 h 3778"/>
              <a:gd name="T36" fmla="*/ 438430 w 3407"/>
              <a:gd name="T37" fmla="*/ 1118457 h 3778"/>
              <a:gd name="T38" fmla="*/ 267347 w 3407"/>
              <a:gd name="T39" fmla="*/ 900675 h 3778"/>
              <a:gd name="T40" fmla="*/ 426516 w 3407"/>
              <a:gd name="T41" fmla="*/ 899722 h 3778"/>
              <a:gd name="T42" fmla="*/ 430329 w 3407"/>
              <a:gd name="T43" fmla="*/ 762953 h 3778"/>
              <a:gd name="T44" fmla="*/ 647161 w 3407"/>
              <a:gd name="T45" fmla="*/ 1183744 h 3778"/>
              <a:gd name="T46" fmla="*/ 976461 w 3407"/>
              <a:gd name="T47" fmla="*/ 1183744 h 3778"/>
              <a:gd name="T48" fmla="*/ 1139919 w 3407"/>
              <a:gd name="T49" fmla="*/ 899722 h 3778"/>
              <a:gd name="T50" fmla="*/ 975508 w 3407"/>
              <a:gd name="T51" fmla="*/ 616176 h 3778"/>
              <a:gd name="T52" fmla="*/ 649544 w 3407"/>
              <a:gd name="T53" fmla="*/ 616176 h 3778"/>
              <a:gd name="T54" fmla="*/ 485133 w 3407"/>
              <a:gd name="T55" fmla="*/ 899722 h 3778"/>
              <a:gd name="T56" fmla="*/ 647161 w 3407"/>
              <a:gd name="T57" fmla="*/ 1183744 h 3778"/>
              <a:gd name="T58" fmla="*/ 742949 w 3407"/>
              <a:gd name="T59" fmla="*/ 501328 h 3778"/>
              <a:gd name="T60" fmla="*/ 499906 w 3407"/>
              <a:gd name="T61" fmla="*/ 641910 h 3778"/>
              <a:gd name="T62" fmla="*/ 742949 w 3407"/>
              <a:gd name="T63" fmla="*/ 1300022 h 3778"/>
              <a:gd name="T64" fmla="*/ 500859 w 3407"/>
              <a:gd name="T65" fmla="*/ 1160394 h 3778"/>
              <a:gd name="T66" fmla="*/ 742949 w 3407"/>
              <a:gd name="T67" fmla="*/ 1300022 h 3778"/>
              <a:gd name="T68" fmla="*/ 1070342 w 3407"/>
              <a:gd name="T69" fmla="*/ 376949 h 3778"/>
              <a:gd name="T70" fmla="*/ 811573 w 3407"/>
              <a:gd name="T71" fmla="*/ 44795 h 3778"/>
              <a:gd name="T72" fmla="*/ 553757 w 3407"/>
              <a:gd name="T73" fmla="*/ 375043 h 3778"/>
              <a:gd name="T74" fmla="*/ 812526 w 3407"/>
              <a:gd name="T75" fmla="*/ 1332427 h 3778"/>
              <a:gd name="T76" fmla="*/ 665747 w 3407"/>
              <a:gd name="T77" fmla="*/ 1665534 h 3778"/>
              <a:gd name="T78" fmla="*/ 957398 w 3407"/>
              <a:gd name="T79" fmla="*/ 1665534 h 3778"/>
              <a:gd name="T80" fmla="*/ 812526 w 3407"/>
              <a:gd name="T81" fmla="*/ 1332427 h 3778"/>
              <a:gd name="T82" fmla="*/ 880673 w 3407"/>
              <a:gd name="T83" fmla="*/ 1300022 h 3778"/>
              <a:gd name="T84" fmla="*/ 1124193 w 3407"/>
              <a:gd name="T85" fmla="*/ 1161347 h 3778"/>
              <a:gd name="T86" fmla="*/ 1085115 w 3407"/>
              <a:gd name="T87" fmla="*/ 427940 h 3778"/>
              <a:gd name="T88" fmla="*/ 1004101 w 3407"/>
              <a:gd name="T89" fmla="*/ 566615 h 3778"/>
              <a:gd name="T90" fmla="*/ 1085115 w 3407"/>
              <a:gd name="T91" fmla="*/ 427940 h 3778"/>
              <a:gd name="T92" fmla="*/ 1547373 w 3407"/>
              <a:gd name="T93" fmla="*/ 644769 h 3778"/>
              <a:gd name="T94" fmla="*/ 1401547 w 3407"/>
              <a:gd name="T95" fmla="*/ 392199 h 3778"/>
              <a:gd name="T96" fmla="*/ 1186621 w 3407"/>
              <a:gd name="T97" fmla="*/ 685752 h 3778"/>
              <a:gd name="T98" fmla="*/ 1401071 w 3407"/>
              <a:gd name="T99" fmla="*/ 1409628 h 3778"/>
              <a:gd name="T100" fmla="*/ 1546897 w 3407"/>
              <a:gd name="T101" fmla="*/ 1157534 h 3778"/>
              <a:gd name="T102" fmla="*/ 1185668 w 3407"/>
              <a:gd name="T103" fmla="*/ 1117504 h 3778"/>
              <a:gd name="T104" fmla="*/ 1401071 w 3407"/>
              <a:gd name="T105" fmla="*/ 1409628 h 3778"/>
              <a:gd name="T106" fmla="*/ 1356751 w 3407"/>
              <a:gd name="T107" fmla="*/ 900675 h 3778"/>
              <a:gd name="T108" fmla="*/ 1198535 w 3407"/>
              <a:gd name="T109" fmla="*/ 899722 h 3778"/>
              <a:gd name="T110" fmla="*/ 1280026 w 3407"/>
              <a:gd name="T111" fmla="*/ 972634 h 377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3407" h="3778">
                <a:moveTo>
                  <a:pt x="2976" y="731"/>
                </a:moveTo>
                <a:cubicBezTo>
                  <a:pt x="3154" y="759"/>
                  <a:pt x="3275" y="830"/>
                  <a:pt x="3341" y="945"/>
                </a:cubicBezTo>
                <a:cubicBezTo>
                  <a:pt x="3406" y="1060"/>
                  <a:pt x="3407" y="1201"/>
                  <a:pt x="3344" y="1368"/>
                </a:cubicBezTo>
                <a:cubicBezTo>
                  <a:pt x="3280" y="1536"/>
                  <a:pt x="3167" y="1710"/>
                  <a:pt x="3005" y="1890"/>
                </a:cubicBezTo>
                <a:cubicBezTo>
                  <a:pt x="3166" y="2070"/>
                  <a:pt x="3278" y="2244"/>
                  <a:pt x="3342" y="2412"/>
                </a:cubicBezTo>
                <a:cubicBezTo>
                  <a:pt x="3405" y="2579"/>
                  <a:pt x="3404" y="2720"/>
                  <a:pt x="3339" y="2835"/>
                </a:cubicBezTo>
                <a:cubicBezTo>
                  <a:pt x="3272" y="2950"/>
                  <a:pt x="3150" y="3022"/>
                  <a:pt x="2974" y="3050"/>
                </a:cubicBezTo>
                <a:cubicBezTo>
                  <a:pt x="2798" y="3079"/>
                  <a:pt x="2590" y="3067"/>
                  <a:pt x="2353" y="3013"/>
                </a:cubicBezTo>
                <a:cubicBezTo>
                  <a:pt x="2279" y="3246"/>
                  <a:pt x="2185" y="3431"/>
                  <a:pt x="2072" y="3570"/>
                </a:cubicBezTo>
                <a:cubicBezTo>
                  <a:pt x="1958" y="3709"/>
                  <a:pt x="1836" y="3778"/>
                  <a:pt x="1703" y="3778"/>
                </a:cubicBezTo>
                <a:cubicBezTo>
                  <a:pt x="1570" y="3778"/>
                  <a:pt x="1448" y="3709"/>
                  <a:pt x="1335" y="3570"/>
                </a:cubicBezTo>
                <a:cubicBezTo>
                  <a:pt x="1222" y="3431"/>
                  <a:pt x="1129" y="3246"/>
                  <a:pt x="1055" y="3015"/>
                </a:cubicBezTo>
                <a:cubicBezTo>
                  <a:pt x="817" y="3066"/>
                  <a:pt x="610" y="3077"/>
                  <a:pt x="433" y="3048"/>
                </a:cubicBezTo>
                <a:cubicBezTo>
                  <a:pt x="256" y="3020"/>
                  <a:pt x="135" y="2948"/>
                  <a:pt x="69" y="2833"/>
                </a:cubicBezTo>
                <a:cubicBezTo>
                  <a:pt x="4" y="2718"/>
                  <a:pt x="2" y="2577"/>
                  <a:pt x="65" y="2411"/>
                </a:cubicBezTo>
                <a:cubicBezTo>
                  <a:pt x="128" y="2244"/>
                  <a:pt x="241" y="2070"/>
                  <a:pt x="405" y="1890"/>
                </a:cubicBezTo>
                <a:cubicBezTo>
                  <a:pt x="241" y="1710"/>
                  <a:pt x="127" y="1536"/>
                  <a:pt x="64" y="1368"/>
                </a:cubicBezTo>
                <a:cubicBezTo>
                  <a:pt x="0" y="1201"/>
                  <a:pt x="1" y="1060"/>
                  <a:pt x="67" y="945"/>
                </a:cubicBezTo>
                <a:cubicBezTo>
                  <a:pt x="133" y="830"/>
                  <a:pt x="254" y="759"/>
                  <a:pt x="432" y="731"/>
                </a:cubicBezTo>
                <a:cubicBezTo>
                  <a:pt x="610" y="703"/>
                  <a:pt x="817" y="714"/>
                  <a:pt x="1055" y="764"/>
                </a:cubicBezTo>
                <a:cubicBezTo>
                  <a:pt x="1127" y="534"/>
                  <a:pt x="1220" y="348"/>
                  <a:pt x="1334" y="209"/>
                </a:cubicBezTo>
                <a:cubicBezTo>
                  <a:pt x="1447" y="70"/>
                  <a:pt x="1570" y="0"/>
                  <a:pt x="1703" y="0"/>
                </a:cubicBezTo>
                <a:cubicBezTo>
                  <a:pt x="1836" y="0"/>
                  <a:pt x="1958" y="69"/>
                  <a:pt x="2072" y="208"/>
                </a:cubicBezTo>
                <a:cubicBezTo>
                  <a:pt x="2185" y="347"/>
                  <a:pt x="2279" y="531"/>
                  <a:pt x="2353" y="762"/>
                </a:cubicBezTo>
                <a:cubicBezTo>
                  <a:pt x="2590" y="713"/>
                  <a:pt x="2798" y="703"/>
                  <a:pt x="2976" y="731"/>
                </a:cubicBezTo>
                <a:close/>
                <a:moveTo>
                  <a:pt x="467" y="822"/>
                </a:moveTo>
                <a:cubicBezTo>
                  <a:pt x="309" y="841"/>
                  <a:pt x="204" y="898"/>
                  <a:pt x="149" y="992"/>
                </a:cubicBezTo>
                <a:cubicBezTo>
                  <a:pt x="93" y="1088"/>
                  <a:pt x="96" y="1208"/>
                  <a:pt x="159" y="1353"/>
                </a:cubicBezTo>
                <a:cubicBezTo>
                  <a:pt x="222" y="1498"/>
                  <a:pt x="329" y="1650"/>
                  <a:pt x="481" y="1810"/>
                </a:cubicBezTo>
                <a:cubicBezTo>
                  <a:pt x="610" y="1680"/>
                  <a:pt x="756" y="1555"/>
                  <a:pt x="920" y="1435"/>
                </a:cubicBezTo>
                <a:cubicBezTo>
                  <a:pt x="939" y="1241"/>
                  <a:pt x="974" y="1052"/>
                  <a:pt x="1024" y="867"/>
                </a:cubicBezTo>
                <a:cubicBezTo>
                  <a:pt x="810" y="818"/>
                  <a:pt x="624" y="803"/>
                  <a:pt x="467" y="822"/>
                </a:cubicBezTo>
                <a:close/>
                <a:moveTo>
                  <a:pt x="479" y="1970"/>
                </a:moveTo>
                <a:cubicBezTo>
                  <a:pt x="329" y="2130"/>
                  <a:pt x="222" y="2282"/>
                  <a:pt x="160" y="2427"/>
                </a:cubicBezTo>
                <a:cubicBezTo>
                  <a:pt x="98" y="2572"/>
                  <a:pt x="95" y="2692"/>
                  <a:pt x="151" y="2786"/>
                </a:cubicBezTo>
                <a:cubicBezTo>
                  <a:pt x="206" y="2882"/>
                  <a:pt x="311" y="2939"/>
                  <a:pt x="468" y="2957"/>
                </a:cubicBezTo>
                <a:cubicBezTo>
                  <a:pt x="624" y="2975"/>
                  <a:pt x="810" y="2959"/>
                  <a:pt x="1024" y="2909"/>
                </a:cubicBezTo>
                <a:cubicBezTo>
                  <a:pt x="974" y="2728"/>
                  <a:pt x="939" y="2541"/>
                  <a:pt x="920" y="2347"/>
                </a:cubicBezTo>
                <a:cubicBezTo>
                  <a:pt x="756" y="2227"/>
                  <a:pt x="609" y="2101"/>
                  <a:pt x="479" y="1970"/>
                </a:cubicBezTo>
                <a:close/>
                <a:moveTo>
                  <a:pt x="561" y="1890"/>
                </a:moveTo>
                <a:cubicBezTo>
                  <a:pt x="657" y="1987"/>
                  <a:pt x="772" y="2085"/>
                  <a:pt x="907" y="2185"/>
                </a:cubicBezTo>
                <a:cubicBezTo>
                  <a:pt x="899" y="2095"/>
                  <a:pt x="895" y="1996"/>
                  <a:pt x="895" y="1888"/>
                </a:cubicBezTo>
                <a:cubicBezTo>
                  <a:pt x="895" y="1839"/>
                  <a:pt x="896" y="1791"/>
                  <a:pt x="897" y="1743"/>
                </a:cubicBezTo>
                <a:cubicBezTo>
                  <a:pt x="899" y="1696"/>
                  <a:pt x="901" y="1649"/>
                  <a:pt x="903" y="1601"/>
                </a:cubicBezTo>
                <a:cubicBezTo>
                  <a:pt x="774" y="1695"/>
                  <a:pt x="659" y="1792"/>
                  <a:pt x="561" y="1890"/>
                </a:cubicBezTo>
                <a:close/>
                <a:moveTo>
                  <a:pt x="1358" y="2484"/>
                </a:moveTo>
                <a:cubicBezTo>
                  <a:pt x="1472" y="2551"/>
                  <a:pt x="1587" y="2612"/>
                  <a:pt x="1705" y="2665"/>
                </a:cubicBezTo>
                <a:cubicBezTo>
                  <a:pt x="1825" y="2610"/>
                  <a:pt x="1940" y="2550"/>
                  <a:pt x="2049" y="2484"/>
                </a:cubicBezTo>
                <a:cubicBezTo>
                  <a:pt x="2171" y="2413"/>
                  <a:pt x="2280" y="2344"/>
                  <a:pt x="2375" y="2277"/>
                </a:cubicBezTo>
                <a:cubicBezTo>
                  <a:pt x="2386" y="2165"/>
                  <a:pt x="2392" y="2036"/>
                  <a:pt x="2392" y="1888"/>
                </a:cubicBezTo>
                <a:cubicBezTo>
                  <a:pt x="2392" y="1742"/>
                  <a:pt x="2386" y="1613"/>
                  <a:pt x="2375" y="1500"/>
                </a:cubicBezTo>
                <a:cubicBezTo>
                  <a:pt x="2273" y="1432"/>
                  <a:pt x="2163" y="1363"/>
                  <a:pt x="2047" y="1293"/>
                </a:cubicBezTo>
                <a:cubicBezTo>
                  <a:pt x="1935" y="1230"/>
                  <a:pt x="1821" y="1171"/>
                  <a:pt x="1705" y="1115"/>
                </a:cubicBezTo>
                <a:cubicBezTo>
                  <a:pt x="1587" y="1171"/>
                  <a:pt x="1473" y="1230"/>
                  <a:pt x="1363" y="1293"/>
                </a:cubicBezTo>
                <a:cubicBezTo>
                  <a:pt x="1238" y="1367"/>
                  <a:pt x="1129" y="1437"/>
                  <a:pt x="1035" y="1503"/>
                </a:cubicBezTo>
                <a:cubicBezTo>
                  <a:pt x="1024" y="1612"/>
                  <a:pt x="1018" y="1740"/>
                  <a:pt x="1018" y="1888"/>
                </a:cubicBezTo>
                <a:cubicBezTo>
                  <a:pt x="1018" y="2036"/>
                  <a:pt x="1024" y="2165"/>
                  <a:pt x="1035" y="2275"/>
                </a:cubicBezTo>
                <a:cubicBezTo>
                  <a:pt x="1121" y="2337"/>
                  <a:pt x="1229" y="2407"/>
                  <a:pt x="1358" y="2484"/>
                </a:cubicBezTo>
                <a:close/>
                <a:moveTo>
                  <a:pt x="1301" y="1189"/>
                </a:moveTo>
                <a:cubicBezTo>
                  <a:pt x="1380" y="1141"/>
                  <a:pt x="1466" y="1095"/>
                  <a:pt x="1559" y="1052"/>
                </a:cubicBezTo>
                <a:cubicBezTo>
                  <a:pt x="1415" y="990"/>
                  <a:pt x="1272" y="939"/>
                  <a:pt x="1133" y="898"/>
                </a:cubicBezTo>
                <a:cubicBezTo>
                  <a:pt x="1096" y="1041"/>
                  <a:pt x="1068" y="1191"/>
                  <a:pt x="1049" y="1347"/>
                </a:cubicBezTo>
                <a:cubicBezTo>
                  <a:pt x="1124" y="1295"/>
                  <a:pt x="1208" y="1242"/>
                  <a:pt x="1301" y="1189"/>
                </a:cubicBezTo>
                <a:close/>
                <a:moveTo>
                  <a:pt x="1559" y="2728"/>
                </a:moveTo>
                <a:cubicBezTo>
                  <a:pt x="1461" y="2682"/>
                  <a:pt x="1374" y="2635"/>
                  <a:pt x="1299" y="2589"/>
                </a:cubicBezTo>
                <a:cubicBezTo>
                  <a:pt x="1214" y="2543"/>
                  <a:pt x="1132" y="2491"/>
                  <a:pt x="1051" y="2435"/>
                </a:cubicBezTo>
                <a:cubicBezTo>
                  <a:pt x="1067" y="2583"/>
                  <a:pt x="1094" y="2731"/>
                  <a:pt x="1131" y="2880"/>
                </a:cubicBezTo>
                <a:cubicBezTo>
                  <a:pt x="1265" y="2845"/>
                  <a:pt x="1408" y="2794"/>
                  <a:pt x="1559" y="2728"/>
                </a:cubicBezTo>
                <a:close/>
                <a:moveTo>
                  <a:pt x="1705" y="982"/>
                </a:moveTo>
                <a:cubicBezTo>
                  <a:pt x="1899" y="897"/>
                  <a:pt x="2079" y="834"/>
                  <a:pt x="2246" y="791"/>
                </a:cubicBezTo>
                <a:cubicBezTo>
                  <a:pt x="2183" y="579"/>
                  <a:pt x="2104" y="410"/>
                  <a:pt x="2009" y="284"/>
                </a:cubicBezTo>
                <a:cubicBezTo>
                  <a:pt x="1914" y="157"/>
                  <a:pt x="1812" y="94"/>
                  <a:pt x="1703" y="94"/>
                </a:cubicBezTo>
                <a:cubicBezTo>
                  <a:pt x="1593" y="94"/>
                  <a:pt x="1492" y="157"/>
                  <a:pt x="1397" y="284"/>
                </a:cubicBezTo>
                <a:cubicBezTo>
                  <a:pt x="1303" y="410"/>
                  <a:pt x="1225" y="578"/>
                  <a:pt x="1162" y="787"/>
                </a:cubicBezTo>
                <a:cubicBezTo>
                  <a:pt x="1338" y="836"/>
                  <a:pt x="1519" y="901"/>
                  <a:pt x="1705" y="982"/>
                </a:cubicBezTo>
                <a:close/>
                <a:moveTo>
                  <a:pt x="1705" y="2796"/>
                </a:moveTo>
                <a:cubicBezTo>
                  <a:pt x="1527" y="2877"/>
                  <a:pt x="1347" y="2941"/>
                  <a:pt x="1164" y="2989"/>
                </a:cubicBezTo>
                <a:cubicBezTo>
                  <a:pt x="1225" y="3201"/>
                  <a:pt x="1303" y="3369"/>
                  <a:pt x="1397" y="3495"/>
                </a:cubicBezTo>
                <a:cubicBezTo>
                  <a:pt x="1492" y="3621"/>
                  <a:pt x="1593" y="3684"/>
                  <a:pt x="1703" y="3684"/>
                </a:cubicBezTo>
                <a:cubicBezTo>
                  <a:pt x="1812" y="3684"/>
                  <a:pt x="1914" y="3621"/>
                  <a:pt x="2009" y="3495"/>
                </a:cubicBezTo>
                <a:cubicBezTo>
                  <a:pt x="2104" y="3369"/>
                  <a:pt x="2183" y="3201"/>
                  <a:pt x="2246" y="2989"/>
                </a:cubicBezTo>
                <a:cubicBezTo>
                  <a:pt x="2064" y="2942"/>
                  <a:pt x="1884" y="2878"/>
                  <a:pt x="1705" y="2796"/>
                </a:cubicBezTo>
                <a:close/>
                <a:moveTo>
                  <a:pt x="2111" y="2589"/>
                </a:moveTo>
                <a:cubicBezTo>
                  <a:pt x="2011" y="2648"/>
                  <a:pt x="1924" y="2694"/>
                  <a:pt x="1848" y="2728"/>
                </a:cubicBezTo>
                <a:cubicBezTo>
                  <a:pt x="1999" y="2794"/>
                  <a:pt x="2142" y="2845"/>
                  <a:pt x="2277" y="2880"/>
                </a:cubicBezTo>
                <a:cubicBezTo>
                  <a:pt x="2310" y="2753"/>
                  <a:pt x="2337" y="2605"/>
                  <a:pt x="2359" y="2437"/>
                </a:cubicBezTo>
                <a:cubicBezTo>
                  <a:pt x="2281" y="2488"/>
                  <a:pt x="2198" y="2538"/>
                  <a:pt x="2111" y="2589"/>
                </a:cubicBezTo>
                <a:close/>
                <a:moveTo>
                  <a:pt x="2277" y="898"/>
                </a:moveTo>
                <a:cubicBezTo>
                  <a:pt x="2146" y="935"/>
                  <a:pt x="2003" y="985"/>
                  <a:pt x="1850" y="1049"/>
                </a:cubicBezTo>
                <a:cubicBezTo>
                  <a:pt x="1952" y="1101"/>
                  <a:pt x="2037" y="1148"/>
                  <a:pt x="2107" y="1189"/>
                </a:cubicBezTo>
                <a:cubicBezTo>
                  <a:pt x="2200" y="1242"/>
                  <a:pt x="2284" y="1295"/>
                  <a:pt x="2359" y="1347"/>
                </a:cubicBezTo>
                <a:cubicBezTo>
                  <a:pt x="2341" y="1195"/>
                  <a:pt x="2314" y="1045"/>
                  <a:pt x="2277" y="898"/>
                </a:cubicBezTo>
                <a:close/>
                <a:moveTo>
                  <a:pt x="2927" y="1810"/>
                </a:moveTo>
                <a:cubicBezTo>
                  <a:pt x="3078" y="1650"/>
                  <a:pt x="3185" y="1498"/>
                  <a:pt x="3247" y="1353"/>
                </a:cubicBezTo>
                <a:cubicBezTo>
                  <a:pt x="3310" y="1208"/>
                  <a:pt x="3313" y="1088"/>
                  <a:pt x="3259" y="992"/>
                </a:cubicBezTo>
                <a:cubicBezTo>
                  <a:pt x="3204" y="898"/>
                  <a:pt x="3098" y="841"/>
                  <a:pt x="2941" y="823"/>
                </a:cubicBezTo>
                <a:cubicBezTo>
                  <a:pt x="2784" y="805"/>
                  <a:pt x="2598" y="821"/>
                  <a:pt x="2384" y="871"/>
                </a:cubicBezTo>
                <a:cubicBezTo>
                  <a:pt x="2434" y="1047"/>
                  <a:pt x="2470" y="1237"/>
                  <a:pt x="2490" y="1439"/>
                </a:cubicBezTo>
                <a:cubicBezTo>
                  <a:pt x="2649" y="1554"/>
                  <a:pt x="2794" y="1677"/>
                  <a:pt x="2927" y="1810"/>
                </a:cubicBezTo>
                <a:close/>
                <a:moveTo>
                  <a:pt x="2940" y="2958"/>
                </a:moveTo>
                <a:cubicBezTo>
                  <a:pt x="3097" y="2939"/>
                  <a:pt x="3202" y="2882"/>
                  <a:pt x="3257" y="2788"/>
                </a:cubicBezTo>
                <a:cubicBezTo>
                  <a:pt x="3311" y="2693"/>
                  <a:pt x="3308" y="2574"/>
                  <a:pt x="3246" y="2429"/>
                </a:cubicBezTo>
                <a:cubicBezTo>
                  <a:pt x="3183" y="2284"/>
                  <a:pt x="3077" y="2131"/>
                  <a:pt x="2927" y="1970"/>
                </a:cubicBezTo>
                <a:cubicBezTo>
                  <a:pt x="2797" y="2101"/>
                  <a:pt x="2651" y="2226"/>
                  <a:pt x="2488" y="2345"/>
                </a:cubicBezTo>
                <a:cubicBezTo>
                  <a:pt x="2467" y="2541"/>
                  <a:pt x="2433" y="2728"/>
                  <a:pt x="2384" y="2909"/>
                </a:cubicBezTo>
                <a:cubicBezTo>
                  <a:pt x="2598" y="2961"/>
                  <a:pt x="2784" y="2977"/>
                  <a:pt x="2940" y="2958"/>
                </a:cubicBezTo>
                <a:close/>
                <a:moveTo>
                  <a:pt x="2686" y="2041"/>
                </a:moveTo>
                <a:cubicBezTo>
                  <a:pt x="2744" y="1991"/>
                  <a:pt x="2798" y="1941"/>
                  <a:pt x="2847" y="1890"/>
                </a:cubicBezTo>
                <a:cubicBezTo>
                  <a:pt x="2754" y="1798"/>
                  <a:pt x="2640" y="1701"/>
                  <a:pt x="2504" y="1597"/>
                </a:cubicBezTo>
                <a:cubicBezTo>
                  <a:pt x="2511" y="1706"/>
                  <a:pt x="2515" y="1803"/>
                  <a:pt x="2515" y="1888"/>
                </a:cubicBezTo>
                <a:cubicBezTo>
                  <a:pt x="2515" y="1982"/>
                  <a:pt x="2511" y="2084"/>
                  <a:pt x="2504" y="2193"/>
                </a:cubicBezTo>
                <a:cubicBezTo>
                  <a:pt x="2567" y="2141"/>
                  <a:pt x="2628" y="2091"/>
                  <a:pt x="2686" y="2041"/>
                </a:cubicBezTo>
                <a:close/>
              </a:path>
            </a:pathLst>
          </a:custGeom>
          <a:solidFill>
            <a:srgbClr val="FFFFFF"/>
          </a:solidFill>
          <a:ln>
            <a:noFill/>
          </a:ln>
        </p:spPr>
        <p:txBody>
          <a:bodyPr anchor="ctr" anchorCtr="1">
            <a:normAutofit fontScale="90000" lnSpcReduction="10000"/>
          </a:bodyPr>
          <a:p>
            <a:endParaRPr lang="zh-CN" altLang="en-US">
              <a:sym typeface="Arial" panose="020B0604020202020204" pitchFamily="34" charset="0"/>
            </a:endParaRPr>
          </a:p>
        </p:txBody>
      </p:sp>
      <p:sp>
        <p:nvSpPr>
          <p:cNvPr id="32" name="文本框 31"/>
          <p:cNvSpPr txBox="1"/>
          <p:nvPr>
            <p:custDataLst>
              <p:tags r:id="rId23"/>
            </p:custDataLst>
          </p:nvPr>
        </p:nvSpPr>
        <p:spPr>
          <a:xfrm>
            <a:off x="8922385" y="3157855"/>
            <a:ext cx="2607945" cy="944245"/>
          </a:xfrm>
          <a:prstGeom prst="rect">
            <a:avLst/>
          </a:prstGeom>
          <a:noFill/>
        </p:spPr>
        <p:txBody>
          <a:bodyPr wrap="square" rtlCol="0">
            <a:normAutofit lnSpcReduction="10000"/>
          </a:bodyPr>
          <a:p>
            <a:pPr lvl="0" algn="l">
              <a:buClrTx/>
              <a:buSzTx/>
              <a:buFontTx/>
            </a:pPr>
            <a:r>
              <a:rPr lang="zh-CN" altLang="da-DK" sz="1600">
                <a:sym typeface="Arial" panose="020B0604020202020204" pitchFamily="34" charset="0"/>
              </a:rPr>
              <a:t>白宫宣布每个人都可以使用高精度的</a:t>
            </a:r>
            <a:r>
              <a:rPr lang="en-US" altLang="zh-CN" sz="1600">
                <a:sym typeface="Arial" panose="020B0604020202020204" pitchFamily="34" charset="0"/>
              </a:rPr>
              <a:t>GPS</a:t>
            </a:r>
            <a:r>
              <a:rPr lang="zh-CN" altLang="en-US" sz="1600">
                <a:sym typeface="Arial" panose="020B0604020202020204" pitchFamily="34" charset="0"/>
              </a:rPr>
              <a:t>系统</a:t>
            </a:r>
            <a:endParaRPr lang="zh-CN" altLang="en-US" sz="1600">
              <a:sym typeface="Arial" panose="020B0604020202020204" pitchFamily="34" charset="0"/>
            </a:endParaRPr>
          </a:p>
        </p:txBody>
      </p:sp>
      <p:sp>
        <p:nvSpPr>
          <p:cNvPr id="33" name="文本框 32"/>
          <p:cNvSpPr txBox="1"/>
          <p:nvPr>
            <p:custDataLst>
              <p:tags r:id="rId24"/>
            </p:custDataLst>
          </p:nvPr>
        </p:nvSpPr>
        <p:spPr>
          <a:xfrm>
            <a:off x="8744692" y="2765154"/>
            <a:ext cx="1549825" cy="473571"/>
          </a:xfrm>
          <a:prstGeom prst="rect">
            <a:avLst/>
          </a:prstGeom>
          <a:noFill/>
        </p:spPr>
        <p:txBody>
          <a:bodyPr wrap="square" rtlCol="0">
            <a:normAutofit/>
          </a:bodyPr>
          <a:p>
            <a:pPr lvl="0" algn="ctr">
              <a:buClrTx/>
              <a:buSzTx/>
              <a:buFontTx/>
            </a:pP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199</a:t>
            </a: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6</a:t>
            </a: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年</a:t>
            </a:r>
            <a:endPar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48" name="燕尾形箭头 47"/>
          <p:cNvSpPr/>
          <p:nvPr/>
        </p:nvSpPr>
        <p:spPr>
          <a:xfrm>
            <a:off x="477520" y="1068705"/>
            <a:ext cx="2312670" cy="1121410"/>
          </a:xfrm>
          <a:prstGeom prst="notchedRightArrow">
            <a:avLst/>
          </a:prstGeom>
        </p:spPr>
        <p:style>
          <a:lnRef idx="0">
            <a:schemeClr val="accent1"/>
          </a:lnRef>
          <a:fillRef idx="3">
            <a:schemeClr val="accent1"/>
          </a:fillRef>
          <a:effectRef idx="3">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rPr>
              <a:t>GPS发展史</a:t>
            </a:r>
            <a:endParaRPr lang="zh-CN" altLang="en-US" sz="2000" b="1">
              <a:latin typeface="微软雅黑" panose="020B0503020204020204" charset="-122"/>
              <a:ea typeface="微软雅黑" panose="020B0503020204020204" charset="-122"/>
              <a:cs typeface="微软雅黑" panose="020B0503020204020204" charset="-122"/>
            </a:endParaRPr>
          </a:p>
        </p:txBody>
      </p:sp>
      <p:sp>
        <p:nvSpPr>
          <p:cNvPr id="50" name="标题 49"/>
          <p:cNvSpPr>
            <a:spLocks noGrp="1"/>
          </p:cNvSpPr>
          <p:nvPr>
            <p:ph type="title"/>
          </p:nvPr>
        </p:nvSpPr>
        <p:spPr/>
        <p:txBody>
          <a:bodyPr/>
          <a:p>
            <a:r>
              <a:rPr lang="zh-CN" altLang="en-US" sz="2400" dirty="0">
                <a:solidFill>
                  <a:srgbClr val="217F9E"/>
                </a:solidFill>
              </a:rPr>
              <a:t>室外定位系统</a:t>
            </a:r>
            <a:r>
              <a:rPr lang="en-US" altLang="zh-CN" sz="2400" dirty="0">
                <a:solidFill>
                  <a:srgbClr val="217F9E"/>
                </a:solidFill>
              </a:rPr>
              <a:t>——GPS</a:t>
            </a:r>
            <a:endParaRPr lang="en-US" altLang="zh-CN" sz="2400" dirty="0">
              <a:solidFill>
                <a:srgbClr val="217F9E"/>
              </a:solidFill>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圆角矩形 33"/>
          <p:cNvSpPr/>
          <p:nvPr/>
        </p:nvSpPr>
        <p:spPr>
          <a:xfrm>
            <a:off x="3505200" y="2275840"/>
            <a:ext cx="4666615" cy="3662680"/>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marL="285750" indent="-285750" algn="l">
              <a:buFont typeface="Wingdings" panose="05000000000000000000" charset="0"/>
              <a:buChar char="l"/>
            </a:pPr>
            <a:r>
              <a:rPr sz="2000">
                <a:solidFill>
                  <a:schemeClr val="tx1"/>
                </a:solidFill>
                <a:latin typeface="微软雅黑" panose="020B0503020204020204" charset="-122"/>
                <a:ea typeface="微软雅黑" panose="020B0503020204020204" charset="-122"/>
                <a:cs typeface="微软雅黑" panose="020B0503020204020204" charset="-122"/>
              </a:rPr>
              <a:t>是俄语“全球卫星导航系统GLOBAL NAVIGATION SATELLITE SYSTEM”的缩写。</a:t>
            </a:r>
            <a:endParaRPr sz="2000">
              <a:solidFill>
                <a:schemeClr val="tx1"/>
              </a:solidFill>
              <a:latin typeface="微软雅黑" panose="020B0503020204020204" charset="-122"/>
              <a:ea typeface="微软雅黑" panose="020B0503020204020204" charset="-122"/>
              <a:cs typeface="微软雅黑" panose="020B0503020204020204" charset="-122"/>
            </a:endParaRPr>
          </a:p>
          <a:p>
            <a:pPr marL="285750" indent="-285750" algn="l">
              <a:buFont typeface="Wingdings" panose="05000000000000000000" charset="0"/>
              <a:buChar char="l"/>
            </a:pPr>
            <a:r>
              <a:rPr lang="en-US" altLang="zh-CN" sz="2000">
                <a:solidFill>
                  <a:schemeClr val="tx1"/>
                </a:solidFill>
                <a:latin typeface="微软雅黑" panose="020B0503020204020204" charset="-122"/>
                <a:ea typeface="微软雅黑" panose="020B0503020204020204" charset="-122"/>
                <a:cs typeface="微软雅黑" panose="020B0503020204020204" charset="-122"/>
              </a:rPr>
              <a:t>格洛纳斯卫星导航系统作用类似于美国的GPS、欧洲的伽利略卫星定位系统和中国的北斗卫星导航系统。</a:t>
            </a:r>
            <a:endParaRPr lang="en-US" altLang="zh-CN" sz="2000">
              <a:solidFill>
                <a:schemeClr val="tx1"/>
              </a:solidFill>
              <a:latin typeface="微软雅黑" panose="020B0503020204020204" charset="-122"/>
              <a:ea typeface="微软雅黑" panose="020B0503020204020204" charset="-122"/>
              <a:cs typeface="微软雅黑" panose="020B0503020204020204" charset="-122"/>
            </a:endParaRPr>
          </a:p>
          <a:p>
            <a:pPr marL="285750" indent="-285750" algn="l">
              <a:buFont typeface="Wingdings" panose="05000000000000000000" charset="0"/>
              <a:buChar char="l"/>
            </a:pPr>
            <a:r>
              <a:rPr sz="2000">
                <a:solidFill>
                  <a:schemeClr val="tx1"/>
                </a:solidFill>
                <a:latin typeface="微软雅黑" panose="020B0503020204020204" charset="-122"/>
                <a:ea typeface="微软雅黑" panose="020B0503020204020204" charset="-122"/>
                <a:cs typeface="微软雅黑" panose="020B0503020204020204" charset="-122"/>
              </a:rPr>
              <a:t>该系统于2007年开始运营，当时只开放俄罗斯境内卫星定位及导航服务。</a:t>
            </a:r>
            <a:endParaRPr sz="20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35" name="圆角矩形 34"/>
          <p:cNvSpPr/>
          <p:nvPr/>
        </p:nvSpPr>
        <p:spPr>
          <a:xfrm>
            <a:off x="4340225" y="1335405"/>
            <a:ext cx="2290445" cy="7283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sym typeface="+mn-ea"/>
              </a:rPr>
              <a:t>GLONASS是什么？</a:t>
            </a:r>
            <a:endParaRPr lang="en-US" altLang="zh-CN" sz="2000" b="1">
              <a:latin typeface="微软雅黑" panose="020B0503020204020204" charset="-122"/>
              <a:ea typeface="微软雅黑" panose="020B0503020204020204" charset="-122"/>
              <a:cs typeface="微软雅黑" panose="020B0503020204020204" charset="-122"/>
              <a:sym typeface="+mn-ea"/>
            </a:endParaRPr>
          </a:p>
        </p:txBody>
      </p:sp>
      <p:pic>
        <p:nvPicPr>
          <p:cNvPr id="4" name="图片 3" descr="GLO"/>
          <p:cNvPicPr>
            <a:picLocks noChangeAspect="1"/>
          </p:cNvPicPr>
          <p:nvPr/>
        </p:nvPicPr>
        <p:blipFill>
          <a:blip r:embed="rId1"/>
          <a:stretch>
            <a:fillRect/>
          </a:stretch>
        </p:blipFill>
        <p:spPr>
          <a:xfrm>
            <a:off x="70485" y="2423795"/>
            <a:ext cx="3282315" cy="3209925"/>
          </a:xfrm>
          <a:prstGeom prst="rect">
            <a:avLst/>
          </a:prstGeom>
        </p:spPr>
      </p:pic>
      <p:sp>
        <p:nvSpPr>
          <p:cNvPr id="7" name="矩形 6"/>
          <p:cNvSpPr/>
          <p:nvPr/>
        </p:nvSpPr>
        <p:spPr>
          <a:xfrm>
            <a:off x="8376285" y="2424430"/>
            <a:ext cx="3707765" cy="3365500"/>
          </a:xfrm>
          <a:prstGeom prst="rect">
            <a:avLst/>
          </a:prstGeom>
        </p:spPr>
        <p:style>
          <a:lnRef idx="3">
            <a:schemeClr val="lt1"/>
          </a:lnRef>
          <a:fillRef idx="1">
            <a:schemeClr val="accent4"/>
          </a:fillRef>
          <a:effectRef idx="1">
            <a:schemeClr val="accent4"/>
          </a:effectRef>
          <a:fontRef idx="minor">
            <a:schemeClr val="lt1"/>
          </a:fontRef>
        </p:style>
        <p:txBody>
          <a:bodyPr rtlCol="0" anchor="ctr"/>
          <a:p>
            <a:pPr algn="ctr"/>
            <a:endParaRPr lang="zh-CN" altLang="en-US"/>
          </a:p>
        </p:txBody>
      </p:sp>
      <p:pic>
        <p:nvPicPr>
          <p:cNvPr id="8" name="图片 7" descr="GLONASS"/>
          <p:cNvPicPr>
            <a:picLocks noChangeAspect="1"/>
          </p:cNvPicPr>
          <p:nvPr/>
        </p:nvPicPr>
        <p:blipFill>
          <a:blip r:embed="rId2"/>
          <a:stretch>
            <a:fillRect/>
          </a:stretch>
        </p:blipFill>
        <p:spPr>
          <a:xfrm>
            <a:off x="8469630" y="2580640"/>
            <a:ext cx="3521710" cy="3053080"/>
          </a:xfrm>
          <a:prstGeom prst="rect">
            <a:avLst/>
          </a:prstGeom>
        </p:spPr>
      </p:pic>
      <p:sp>
        <p:nvSpPr>
          <p:cNvPr id="10" name="标题 9"/>
          <p:cNvSpPr>
            <a:spLocks noGrp="1"/>
          </p:cNvSpPr>
          <p:nvPr>
            <p:ph type="title"/>
          </p:nvPr>
        </p:nvSpPr>
        <p:spPr>
          <a:xfrm>
            <a:off x="509784" y="358803"/>
            <a:ext cx="7661997" cy="428241"/>
          </a:xfrm>
        </p:spPr>
        <p:txBody>
          <a:bodyPr/>
          <a:p>
            <a:r>
              <a:rPr lang="zh-CN" altLang="en-US" sz="2400" dirty="0">
                <a:solidFill>
                  <a:srgbClr val="217F9E"/>
                </a:solidFill>
              </a:rPr>
              <a:t>室外定位系统</a:t>
            </a:r>
            <a:r>
              <a:rPr lang="en-US" altLang="zh-CN" sz="2400" dirty="0">
                <a:solidFill>
                  <a:srgbClr val="217F9E"/>
                </a:solidFill>
              </a:rPr>
              <a:t>——</a:t>
            </a:r>
            <a:r>
              <a:rPr lang="en-US" altLang="zh-CN" dirty="0">
                <a:sym typeface="+mn-ea"/>
              </a:rPr>
              <a:t>GLONASS</a:t>
            </a:r>
            <a:endParaRPr lang="en-US" altLang="zh-CN" sz="2400" dirty="0">
              <a:solidFill>
                <a:srgbClr val="217F9E"/>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立方体 6"/>
          <p:cNvSpPr/>
          <p:nvPr>
            <p:custDataLst>
              <p:tags r:id="rId1"/>
            </p:custDataLst>
          </p:nvPr>
        </p:nvSpPr>
        <p:spPr>
          <a:xfrm rot="21091489" flipH="1">
            <a:off x="2047481" y="4275735"/>
            <a:ext cx="2139598" cy="871515"/>
          </a:xfrm>
          <a:prstGeom prst="cube">
            <a:avLst>
              <a:gd name="adj" fmla="val 80345"/>
            </a:avLst>
          </a:prstGeom>
          <a:solidFill>
            <a:srgbClr val="A5CC44"/>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8" name="直接连接符 7"/>
          <p:cNvCxnSpPr/>
          <p:nvPr>
            <p:custDataLst>
              <p:tags r:id="rId2"/>
            </p:custDataLst>
          </p:nvPr>
        </p:nvCxnSpPr>
        <p:spPr>
          <a:xfrm>
            <a:off x="3057553" y="3684653"/>
            <a:ext cx="0" cy="876343"/>
          </a:xfrm>
          <a:prstGeom prst="line">
            <a:avLst/>
          </a:prstGeom>
          <a:ln>
            <a:solidFill>
              <a:srgbClr val="A5CC44">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13" name="椭圆 12"/>
          <p:cNvSpPr/>
          <p:nvPr>
            <p:custDataLst>
              <p:tags r:id="rId3"/>
            </p:custDataLst>
          </p:nvPr>
        </p:nvSpPr>
        <p:spPr>
          <a:xfrm>
            <a:off x="2790490" y="3298973"/>
            <a:ext cx="534129" cy="534129"/>
          </a:xfrm>
          <a:prstGeom prst="ellipse">
            <a:avLst/>
          </a:prstGeom>
          <a:solidFill>
            <a:srgbClr val="A5CC44"/>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19" name="KSO_Shape"/>
          <p:cNvSpPr/>
          <p:nvPr>
            <p:custDataLst>
              <p:tags r:id="rId4"/>
            </p:custDataLst>
          </p:nvPr>
        </p:nvSpPr>
        <p:spPr bwMode="auto">
          <a:xfrm>
            <a:off x="2886100" y="3405831"/>
            <a:ext cx="342905" cy="293918"/>
          </a:xfrm>
          <a:custGeom>
            <a:avLst/>
            <a:gdLst>
              <a:gd name="T0" fmla="*/ 852289 w 12766676"/>
              <a:gd name="T1" fmla="*/ 1146683 h 10934699"/>
              <a:gd name="T2" fmla="*/ 948108 w 12766676"/>
              <a:gd name="T3" fmla="*/ 1146683 h 10934699"/>
              <a:gd name="T4" fmla="*/ 948108 w 12766676"/>
              <a:gd name="T5" fmla="*/ 1542045 h 10934699"/>
              <a:gd name="T6" fmla="*/ 852289 w 12766676"/>
              <a:gd name="T7" fmla="*/ 1542045 h 10934699"/>
              <a:gd name="T8" fmla="*/ 1193698 w 12766676"/>
              <a:gd name="T9" fmla="*/ 1055119 h 10934699"/>
              <a:gd name="T10" fmla="*/ 1391603 w 12766676"/>
              <a:gd name="T11" fmla="*/ 1397646 h 10934699"/>
              <a:gd name="T12" fmla="*/ 1308545 w 12766676"/>
              <a:gd name="T13" fmla="*/ 1445108 h 10934699"/>
              <a:gd name="T14" fmla="*/ 1110640 w 12766676"/>
              <a:gd name="T15" fmla="*/ 1102804 h 10934699"/>
              <a:gd name="T16" fmla="*/ 606028 w 12766676"/>
              <a:gd name="T17" fmla="*/ 1055119 h 10934699"/>
              <a:gd name="T18" fmla="*/ 689309 w 12766676"/>
              <a:gd name="T19" fmla="*/ 1102804 h 10934699"/>
              <a:gd name="T20" fmla="*/ 491180 w 12766676"/>
              <a:gd name="T21" fmla="*/ 1445108 h 10934699"/>
              <a:gd name="T22" fmla="*/ 408123 w 12766676"/>
              <a:gd name="T23" fmla="*/ 1397646 h 10934699"/>
              <a:gd name="T24" fmla="*/ 1360932 w 12766676"/>
              <a:gd name="T25" fmla="*/ 852289 h 10934699"/>
              <a:gd name="T26" fmla="*/ 1703459 w 12766676"/>
              <a:gd name="T27" fmla="*/ 1050194 h 10934699"/>
              <a:gd name="T28" fmla="*/ 1655774 w 12766676"/>
              <a:gd name="T29" fmla="*/ 1133475 h 10934699"/>
              <a:gd name="T30" fmla="*/ 1312799 w 12766676"/>
              <a:gd name="T31" fmla="*/ 936018 h 10934699"/>
              <a:gd name="T32" fmla="*/ 438794 w 12766676"/>
              <a:gd name="T33" fmla="*/ 852289 h 10934699"/>
              <a:gd name="T34" fmla="*/ 486927 w 12766676"/>
              <a:gd name="T35" fmla="*/ 935346 h 10934699"/>
              <a:gd name="T36" fmla="*/ 144623 w 12766676"/>
              <a:gd name="T37" fmla="*/ 1133475 h 10934699"/>
              <a:gd name="T38" fmla="*/ 96266 w 12766676"/>
              <a:gd name="T39" fmla="*/ 1050194 h 10934699"/>
              <a:gd name="T40" fmla="*/ 1404363 w 12766676"/>
              <a:gd name="T41" fmla="*/ 593938 h 10934699"/>
              <a:gd name="T42" fmla="*/ 1800397 w 12766676"/>
              <a:gd name="T43" fmla="*/ 593938 h 10934699"/>
              <a:gd name="T44" fmla="*/ 1800397 w 12766676"/>
              <a:gd name="T45" fmla="*/ 689756 h 10934699"/>
              <a:gd name="T46" fmla="*/ 1404363 w 12766676"/>
              <a:gd name="T47" fmla="*/ 689756 h 10934699"/>
              <a:gd name="T48" fmla="*/ 0 w 12766676"/>
              <a:gd name="T49" fmla="*/ 593938 h 10934699"/>
              <a:gd name="T50" fmla="*/ 395362 w 12766676"/>
              <a:gd name="T51" fmla="*/ 593938 h 10934699"/>
              <a:gd name="T52" fmla="*/ 395362 w 12766676"/>
              <a:gd name="T53" fmla="*/ 689756 h 10934699"/>
              <a:gd name="T54" fmla="*/ 0 w 12766676"/>
              <a:gd name="T55" fmla="*/ 689756 h 10934699"/>
              <a:gd name="T56" fmla="*/ 899934 w 12766676"/>
              <a:gd name="T57" fmla="*/ 167297 h 10934699"/>
              <a:gd name="T58" fmla="*/ 813106 w 12766676"/>
              <a:gd name="T59" fmla="*/ 175767 h 10934699"/>
              <a:gd name="T60" fmla="*/ 813106 w 12766676"/>
              <a:gd name="T61" fmla="*/ 274769 h 10934699"/>
              <a:gd name="T62" fmla="*/ 743750 w 12766676"/>
              <a:gd name="T63" fmla="*/ 401830 h 10934699"/>
              <a:gd name="T64" fmla="*/ 612978 w 12766676"/>
              <a:gd name="T65" fmla="*/ 642716 h 10934699"/>
              <a:gd name="T66" fmla="*/ 899934 w 12766676"/>
              <a:gd name="T67" fmla="*/ 929661 h 10934699"/>
              <a:gd name="T68" fmla="*/ 1186890 w 12766676"/>
              <a:gd name="T69" fmla="*/ 642716 h 10934699"/>
              <a:gd name="T70" fmla="*/ 1056648 w 12766676"/>
              <a:gd name="T71" fmla="*/ 401830 h 10934699"/>
              <a:gd name="T72" fmla="*/ 987291 w 12766676"/>
              <a:gd name="T73" fmla="*/ 274769 h 10934699"/>
              <a:gd name="T74" fmla="*/ 987291 w 12766676"/>
              <a:gd name="T75" fmla="*/ 175767 h 10934699"/>
              <a:gd name="T76" fmla="*/ 899934 w 12766676"/>
              <a:gd name="T77" fmla="*/ 167297 h 10934699"/>
              <a:gd name="T78" fmla="*/ 899934 w 12766676"/>
              <a:gd name="T79" fmla="*/ 0 h 10934699"/>
              <a:gd name="T80" fmla="*/ 1083120 w 12766676"/>
              <a:gd name="T81" fmla="*/ 26471 h 10934699"/>
              <a:gd name="T82" fmla="*/ 1083120 w 12766676"/>
              <a:gd name="T83" fmla="*/ 274769 h 10934699"/>
              <a:gd name="T84" fmla="*/ 1104826 w 12766676"/>
              <a:gd name="T85" fmla="*/ 319240 h 10934699"/>
              <a:gd name="T86" fmla="*/ 1283247 w 12766676"/>
              <a:gd name="T87" fmla="*/ 642716 h 10934699"/>
              <a:gd name="T88" fmla="*/ 899934 w 12766676"/>
              <a:gd name="T89" fmla="*/ 1026015 h 10934699"/>
              <a:gd name="T90" fmla="*/ 517150 w 12766676"/>
              <a:gd name="T91" fmla="*/ 642716 h 10934699"/>
              <a:gd name="T92" fmla="*/ 695041 w 12766676"/>
              <a:gd name="T93" fmla="*/ 319240 h 10934699"/>
              <a:gd name="T94" fmla="*/ 717278 w 12766676"/>
              <a:gd name="T95" fmla="*/ 274769 h 10934699"/>
              <a:gd name="T96" fmla="*/ 717278 w 12766676"/>
              <a:gd name="T97" fmla="*/ 26471 h 10934699"/>
              <a:gd name="T98" fmla="*/ 899934 w 12766676"/>
              <a:gd name="T99" fmla="*/ 0 h 1093469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2766676" h="10934699">
                <a:moveTo>
                  <a:pt x="6043613" y="8131174"/>
                </a:moveTo>
                <a:lnTo>
                  <a:pt x="6723063" y="8131174"/>
                </a:lnTo>
                <a:lnTo>
                  <a:pt x="6723063" y="10934699"/>
                </a:lnTo>
                <a:lnTo>
                  <a:pt x="6043613" y="10934699"/>
                </a:lnTo>
                <a:lnTo>
                  <a:pt x="6043613" y="8131174"/>
                </a:lnTo>
                <a:close/>
                <a:moveTo>
                  <a:pt x="8464551" y="7481887"/>
                </a:moveTo>
                <a:lnTo>
                  <a:pt x="9867901" y="9910762"/>
                </a:lnTo>
                <a:lnTo>
                  <a:pt x="9278939" y="10247312"/>
                </a:lnTo>
                <a:lnTo>
                  <a:pt x="7875588" y="7820025"/>
                </a:lnTo>
                <a:lnTo>
                  <a:pt x="8464551" y="7481887"/>
                </a:lnTo>
                <a:close/>
                <a:moveTo>
                  <a:pt x="4297364" y="7481887"/>
                </a:moveTo>
                <a:lnTo>
                  <a:pt x="4887914" y="7820025"/>
                </a:lnTo>
                <a:lnTo>
                  <a:pt x="3482976" y="10247312"/>
                </a:lnTo>
                <a:lnTo>
                  <a:pt x="2894013" y="9910762"/>
                </a:lnTo>
                <a:lnTo>
                  <a:pt x="4297364" y="7481887"/>
                </a:lnTo>
                <a:close/>
                <a:moveTo>
                  <a:pt x="9650413" y="6043612"/>
                </a:moveTo>
                <a:lnTo>
                  <a:pt x="12079288" y="7446962"/>
                </a:lnTo>
                <a:lnTo>
                  <a:pt x="11741151" y="8037512"/>
                </a:lnTo>
                <a:lnTo>
                  <a:pt x="9309100" y="6637337"/>
                </a:lnTo>
                <a:lnTo>
                  <a:pt x="9650413" y="6043612"/>
                </a:lnTo>
                <a:close/>
                <a:moveTo>
                  <a:pt x="3111501" y="6043612"/>
                </a:moveTo>
                <a:lnTo>
                  <a:pt x="3452813" y="6632575"/>
                </a:lnTo>
                <a:lnTo>
                  <a:pt x="1025525" y="8037512"/>
                </a:lnTo>
                <a:lnTo>
                  <a:pt x="682625" y="7446962"/>
                </a:lnTo>
                <a:lnTo>
                  <a:pt x="3111501" y="6043612"/>
                </a:lnTo>
                <a:close/>
                <a:moveTo>
                  <a:pt x="9958388" y="4211638"/>
                </a:moveTo>
                <a:lnTo>
                  <a:pt x="12766676" y="4211638"/>
                </a:lnTo>
                <a:lnTo>
                  <a:pt x="12766676" y="4891088"/>
                </a:lnTo>
                <a:lnTo>
                  <a:pt x="9958388" y="4891088"/>
                </a:lnTo>
                <a:lnTo>
                  <a:pt x="9958388" y="4211638"/>
                </a:lnTo>
                <a:close/>
                <a:moveTo>
                  <a:pt x="0" y="4211637"/>
                </a:moveTo>
                <a:lnTo>
                  <a:pt x="2803525" y="4211637"/>
                </a:lnTo>
                <a:lnTo>
                  <a:pt x="2803525" y="4891087"/>
                </a:lnTo>
                <a:lnTo>
                  <a:pt x="0" y="4891087"/>
                </a:lnTo>
                <a:lnTo>
                  <a:pt x="0" y="4211637"/>
                </a:lnTo>
                <a:close/>
                <a:moveTo>
                  <a:pt x="6381460" y="1186307"/>
                </a:moveTo>
                <a:cubicBezTo>
                  <a:pt x="6171222" y="1186307"/>
                  <a:pt x="5964738" y="1208832"/>
                  <a:pt x="5765762" y="1246373"/>
                </a:cubicBezTo>
                <a:cubicBezTo>
                  <a:pt x="5765762" y="1246373"/>
                  <a:pt x="5765762" y="1832018"/>
                  <a:pt x="5765762" y="1948396"/>
                </a:cubicBezTo>
                <a:cubicBezTo>
                  <a:pt x="5765762" y="2481483"/>
                  <a:pt x="5457912" y="2744273"/>
                  <a:pt x="5273953" y="2849389"/>
                </a:cubicBezTo>
                <a:cubicBezTo>
                  <a:pt x="4703304" y="3187261"/>
                  <a:pt x="4346649" y="3840480"/>
                  <a:pt x="4346649" y="4557520"/>
                </a:cubicBezTo>
                <a:cubicBezTo>
                  <a:pt x="4346649" y="5680005"/>
                  <a:pt x="5262690" y="6592260"/>
                  <a:pt x="6381460" y="6592260"/>
                </a:cubicBezTo>
                <a:cubicBezTo>
                  <a:pt x="7503986" y="6592260"/>
                  <a:pt x="8416274" y="5680005"/>
                  <a:pt x="8416274" y="4557520"/>
                </a:cubicBezTo>
                <a:cubicBezTo>
                  <a:pt x="8416274" y="3840480"/>
                  <a:pt x="8063372" y="3187261"/>
                  <a:pt x="7492724" y="2849389"/>
                </a:cubicBezTo>
                <a:cubicBezTo>
                  <a:pt x="7308765" y="2744273"/>
                  <a:pt x="7000915" y="2481483"/>
                  <a:pt x="7000915" y="1948396"/>
                </a:cubicBezTo>
                <a:cubicBezTo>
                  <a:pt x="7000915" y="1749427"/>
                  <a:pt x="7000915" y="1246373"/>
                  <a:pt x="7000915" y="1246373"/>
                </a:cubicBezTo>
                <a:cubicBezTo>
                  <a:pt x="6798184" y="1208832"/>
                  <a:pt x="6595454" y="1186307"/>
                  <a:pt x="6381460" y="1186307"/>
                </a:cubicBezTo>
                <a:close/>
                <a:moveTo>
                  <a:pt x="6381460" y="0"/>
                </a:moveTo>
                <a:cubicBezTo>
                  <a:pt x="6835727" y="0"/>
                  <a:pt x="7271222" y="63821"/>
                  <a:pt x="7680437" y="187707"/>
                </a:cubicBezTo>
                <a:cubicBezTo>
                  <a:pt x="7680437" y="187707"/>
                  <a:pt x="7680437" y="1696869"/>
                  <a:pt x="7680437" y="1948396"/>
                </a:cubicBezTo>
                <a:cubicBezTo>
                  <a:pt x="7680437" y="2079791"/>
                  <a:pt x="7714225" y="2192415"/>
                  <a:pt x="7834362" y="2263744"/>
                </a:cubicBezTo>
                <a:cubicBezTo>
                  <a:pt x="8611495" y="2717994"/>
                  <a:pt x="9099550" y="3592707"/>
                  <a:pt x="9099550" y="4557520"/>
                </a:cubicBezTo>
                <a:cubicBezTo>
                  <a:pt x="9099550" y="6055418"/>
                  <a:pt x="7879413" y="7275512"/>
                  <a:pt x="6381460" y="7275512"/>
                </a:cubicBezTo>
                <a:cubicBezTo>
                  <a:pt x="4883509" y="7275512"/>
                  <a:pt x="3667126" y="6055418"/>
                  <a:pt x="3667126" y="4557520"/>
                </a:cubicBezTo>
                <a:cubicBezTo>
                  <a:pt x="3667126" y="3592707"/>
                  <a:pt x="4155181" y="2717994"/>
                  <a:pt x="4928560" y="2263744"/>
                </a:cubicBezTo>
                <a:cubicBezTo>
                  <a:pt x="5052451" y="2192415"/>
                  <a:pt x="5086240" y="2079791"/>
                  <a:pt x="5086240" y="1948396"/>
                </a:cubicBezTo>
                <a:cubicBezTo>
                  <a:pt x="5086240" y="1621787"/>
                  <a:pt x="5086240" y="187707"/>
                  <a:pt x="5086240" y="187707"/>
                </a:cubicBezTo>
                <a:cubicBezTo>
                  <a:pt x="5499209" y="63821"/>
                  <a:pt x="5934704" y="0"/>
                  <a:pt x="6381460" y="0"/>
                </a:cubicBezTo>
                <a:close/>
              </a:path>
            </a:pathLst>
          </a:custGeom>
          <a:solidFill>
            <a:srgbClr val="FFFFFF"/>
          </a:solidFill>
          <a:ln>
            <a:noFill/>
          </a:ln>
        </p:spPr>
        <p:txBody>
          <a:bodyPr anchor="ctr" anchorCtr="1">
            <a:normAutofit fontScale="72500" lnSpcReduction="20000"/>
          </a:bodyPr>
          <a:p>
            <a:endParaRPr lang="zh-CN" altLang="en-US">
              <a:sym typeface="Arial" panose="020B0604020202020204" pitchFamily="34" charset="0"/>
            </a:endParaRPr>
          </a:p>
        </p:txBody>
      </p:sp>
      <p:sp>
        <p:nvSpPr>
          <p:cNvPr id="24" name="文本框 23"/>
          <p:cNvSpPr txBox="1"/>
          <p:nvPr>
            <p:custDataLst>
              <p:tags r:id="rId5"/>
            </p:custDataLst>
          </p:nvPr>
        </p:nvSpPr>
        <p:spPr>
          <a:xfrm>
            <a:off x="2453005" y="5600700"/>
            <a:ext cx="2033905" cy="736600"/>
          </a:xfrm>
          <a:prstGeom prst="rect">
            <a:avLst/>
          </a:prstGeom>
          <a:noFill/>
        </p:spPr>
        <p:txBody>
          <a:bodyPr wrap="square" rtlCol="0">
            <a:normAutofit lnSpcReduction="10000"/>
          </a:bodyPr>
          <a:p>
            <a:r>
              <a:rPr lang="zh-CN" altLang="en-US" sz="1600">
                <a:sym typeface="Arial" panose="020B0604020202020204" pitchFamily="34" charset="0"/>
              </a:rPr>
              <a:t>俄罗斯开始独立建立本国的卫星导航系统</a:t>
            </a:r>
            <a:endParaRPr lang="zh-CN" altLang="en-US" sz="1600">
              <a:sym typeface="Arial" panose="020B0604020202020204" pitchFamily="34" charset="0"/>
            </a:endParaRPr>
          </a:p>
        </p:txBody>
      </p:sp>
      <p:sp>
        <p:nvSpPr>
          <p:cNvPr id="25" name="文本框 24"/>
          <p:cNvSpPr txBox="1"/>
          <p:nvPr>
            <p:custDataLst>
              <p:tags r:id="rId6"/>
            </p:custDataLst>
          </p:nvPr>
        </p:nvSpPr>
        <p:spPr>
          <a:xfrm>
            <a:off x="2453005" y="5201285"/>
            <a:ext cx="1697990" cy="473710"/>
          </a:xfrm>
          <a:prstGeom prst="rect">
            <a:avLst/>
          </a:prstGeom>
          <a:noFill/>
        </p:spPr>
        <p:txBody>
          <a:bodyPr wrap="square" rtlCol="0">
            <a:normAutofit/>
          </a:bodyPr>
          <a:p>
            <a:pPr algn="ct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1993</a:t>
            </a:r>
            <a:r>
              <a:rPr lang="zh-CN" altLang="en-US"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年</a:t>
            </a:r>
            <a:endParaRPr lang="zh-CN" altLang="en-US"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10" name="立方体 9"/>
          <p:cNvSpPr/>
          <p:nvPr>
            <p:custDataLst>
              <p:tags r:id="rId7"/>
            </p:custDataLst>
          </p:nvPr>
        </p:nvSpPr>
        <p:spPr>
          <a:xfrm rot="21091489" flipH="1">
            <a:off x="4140376" y="3441013"/>
            <a:ext cx="2139598" cy="871515"/>
          </a:xfrm>
          <a:prstGeom prst="cube">
            <a:avLst>
              <a:gd name="adj" fmla="val 80345"/>
            </a:avLst>
          </a:prstGeom>
          <a:solidFill>
            <a:srgbClr val="48D0B9"/>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12" name="直接连接符 11"/>
          <p:cNvCxnSpPr/>
          <p:nvPr>
            <p:custDataLst>
              <p:tags r:id="rId8"/>
            </p:custDataLst>
          </p:nvPr>
        </p:nvCxnSpPr>
        <p:spPr>
          <a:xfrm>
            <a:off x="5154363" y="2849931"/>
            <a:ext cx="0" cy="876343"/>
          </a:xfrm>
          <a:prstGeom prst="line">
            <a:avLst/>
          </a:prstGeom>
          <a:ln>
            <a:solidFill>
              <a:srgbClr val="48D0B9">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14" name="椭圆 13"/>
          <p:cNvSpPr/>
          <p:nvPr>
            <p:custDataLst>
              <p:tags r:id="rId9"/>
            </p:custDataLst>
          </p:nvPr>
        </p:nvSpPr>
        <p:spPr>
          <a:xfrm>
            <a:off x="4887300" y="2477249"/>
            <a:ext cx="534129" cy="534129"/>
          </a:xfrm>
          <a:prstGeom prst="ellipse">
            <a:avLst/>
          </a:prstGeom>
          <a:solidFill>
            <a:srgbClr val="48D0B9"/>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20" name="KSO_Shape"/>
          <p:cNvSpPr/>
          <p:nvPr>
            <p:custDataLst>
              <p:tags r:id="rId10"/>
            </p:custDataLst>
          </p:nvPr>
        </p:nvSpPr>
        <p:spPr bwMode="auto">
          <a:xfrm>
            <a:off x="5013250" y="2563895"/>
            <a:ext cx="282224" cy="320684"/>
          </a:xfrm>
          <a:custGeom>
            <a:avLst/>
            <a:gdLst>
              <a:gd name="T0" fmla="*/ 1552862 w 4875"/>
              <a:gd name="T1" fmla="*/ 906214 h 5537"/>
              <a:gd name="T2" fmla="*/ 1431535 w 4875"/>
              <a:gd name="T3" fmla="*/ 1123744 h 5537"/>
              <a:gd name="T4" fmla="*/ 1250031 w 4875"/>
              <a:gd name="T5" fmla="*/ 1281771 h 5537"/>
              <a:gd name="T6" fmla="*/ 1018761 w 4875"/>
              <a:gd name="T7" fmla="*/ 1367287 h 5537"/>
              <a:gd name="T8" fmla="*/ 814488 w 4875"/>
              <a:gd name="T9" fmla="*/ 1370214 h 5537"/>
              <a:gd name="T10" fmla="*/ 653802 w 4875"/>
              <a:gd name="T11" fmla="*/ 1310385 h 5537"/>
              <a:gd name="T12" fmla="*/ 527596 w 4875"/>
              <a:gd name="T13" fmla="*/ 1200807 h 5537"/>
              <a:gd name="T14" fmla="*/ 443024 w 4875"/>
              <a:gd name="T15" fmla="*/ 1049608 h 5537"/>
              <a:gd name="T16" fmla="*/ 419930 w 4875"/>
              <a:gd name="T17" fmla="*/ 886379 h 5537"/>
              <a:gd name="T18" fmla="*/ 455060 w 4875"/>
              <a:gd name="T19" fmla="*/ 715346 h 5537"/>
              <a:gd name="T20" fmla="*/ 551991 w 4875"/>
              <a:gd name="T21" fmla="*/ 569351 h 5537"/>
              <a:gd name="T22" fmla="*/ 684378 w 4875"/>
              <a:gd name="T23" fmla="*/ 469527 h 5537"/>
              <a:gd name="T24" fmla="*/ 850269 w 4875"/>
              <a:gd name="T25" fmla="*/ 422054 h 5537"/>
              <a:gd name="T26" fmla="*/ 1011280 w 4875"/>
              <a:gd name="T27" fmla="*/ 432459 h 5537"/>
              <a:gd name="T28" fmla="*/ 1162207 w 4875"/>
              <a:gd name="T29" fmla="*/ 498466 h 5537"/>
              <a:gd name="T30" fmla="*/ 1279957 w 4875"/>
              <a:gd name="T31" fmla="*/ 608044 h 5537"/>
              <a:gd name="T32" fmla="*/ 1356396 w 4875"/>
              <a:gd name="T33" fmla="*/ 753715 h 5537"/>
              <a:gd name="T34" fmla="*/ 1390225 w 4875"/>
              <a:gd name="T35" fmla="*/ 822323 h 5537"/>
              <a:gd name="T36" fmla="*/ 1407139 w 4875"/>
              <a:gd name="T37" fmla="*/ 662996 h 5537"/>
              <a:gd name="T38" fmla="*/ 1365504 w 4875"/>
              <a:gd name="T39" fmla="*/ 481883 h 5537"/>
              <a:gd name="T40" fmla="*/ 1258163 w 4875"/>
              <a:gd name="T41" fmla="*/ 327759 h 5537"/>
              <a:gd name="T42" fmla="*/ 1115693 w 4875"/>
              <a:gd name="T43" fmla="*/ 225334 h 5537"/>
              <a:gd name="T44" fmla="*/ 936792 w 4875"/>
              <a:gd name="T45" fmla="*/ 179487 h 5537"/>
              <a:gd name="T46" fmla="*/ 703570 w 4875"/>
              <a:gd name="T47" fmla="*/ 203223 h 5537"/>
              <a:gd name="T48" fmla="*/ 471649 w 4875"/>
              <a:gd name="T49" fmla="*/ 318004 h 5537"/>
              <a:gd name="T50" fmla="*/ 296651 w 4875"/>
              <a:gd name="T51" fmla="*/ 501393 h 5537"/>
              <a:gd name="T52" fmla="*/ 194514 w 4875"/>
              <a:gd name="T53" fmla="*/ 739408 h 5537"/>
              <a:gd name="T54" fmla="*/ 183130 w 4875"/>
              <a:gd name="T55" fmla="*/ 991405 h 5537"/>
              <a:gd name="T56" fmla="*/ 260220 w 4875"/>
              <a:gd name="T57" fmla="*/ 1239175 h 5537"/>
              <a:gd name="T58" fmla="*/ 415701 w 4875"/>
              <a:gd name="T59" fmla="*/ 1435895 h 5537"/>
              <a:gd name="T60" fmla="*/ 637539 w 4875"/>
              <a:gd name="T61" fmla="*/ 1575713 h 5537"/>
              <a:gd name="T62" fmla="*/ 897433 w 4875"/>
              <a:gd name="T63" fmla="*/ 1622211 h 5537"/>
              <a:gd name="T64" fmla="*/ 1101381 w 4875"/>
              <a:gd name="T65" fmla="*/ 1592947 h 5537"/>
              <a:gd name="T66" fmla="*/ 1299798 w 4875"/>
              <a:gd name="T67" fmla="*/ 1496700 h 5537"/>
              <a:gd name="T68" fmla="*/ 1454304 w 4875"/>
              <a:gd name="T69" fmla="*/ 1379968 h 5537"/>
              <a:gd name="T70" fmla="*/ 1515456 w 4875"/>
              <a:gd name="T71" fmla="*/ 1391349 h 5537"/>
              <a:gd name="T72" fmla="*/ 1561319 w 4875"/>
              <a:gd name="T73" fmla="*/ 1470687 h 5537"/>
              <a:gd name="T74" fmla="*/ 1440642 w 4875"/>
              <a:gd name="T75" fmla="*/ 1620910 h 5537"/>
              <a:gd name="T76" fmla="*/ 1157653 w 4875"/>
              <a:gd name="T77" fmla="*/ 1761378 h 5537"/>
              <a:gd name="T78" fmla="*/ 852220 w 4875"/>
              <a:gd name="T79" fmla="*/ 1799422 h 5537"/>
              <a:gd name="T80" fmla="*/ 533776 w 4875"/>
              <a:gd name="T81" fmla="*/ 1725936 h 5537"/>
              <a:gd name="T82" fmla="*/ 263147 w 4875"/>
              <a:gd name="T83" fmla="*/ 1536044 h 5537"/>
              <a:gd name="T84" fmla="*/ 83270 w 4875"/>
              <a:gd name="T85" fmla="*/ 1284372 h 5537"/>
              <a:gd name="T86" fmla="*/ 2277 w 4875"/>
              <a:gd name="T87" fmla="*/ 968969 h 5537"/>
              <a:gd name="T88" fmla="*/ 31226 w 4875"/>
              <a:gd name="T89" fmla="*/ 657468 h 5537"/>
              <a:gd name="T90" fmla="*/ 173697 w 4875"/>
              <a:gd name="T91" fmla="*/ 367103 h 5537"/>
              <a:gd name="T92" fmla="*/ 401714 w 4875"/>
              <a:gd name="T93" fmla="*/ 148597 h 5537"/>
              <a:gd name="T94" fmla="*/ 697389 w 4875"/>
              <a:gd name="T95" fmla="*/ 21135 h 5537"/>
              <a:gd name="T96" fmla="*/ 984607 w 4875"/>
              <a:gd name="T97" fmla="*/ 4877 h 5537"/>
              <a:gd name="T98" fmla="*/ 1221082 w 4875"/>
              <a:gd name="T99" fmla="*/ 79013 h 5537"/>
              <a:gd name="T100" fmla="*/ 1408765 w 4875"/>
              <a:gd name="T101" fmla="*/ 227610 h 5537"/>
              <a:gd name="T102" fmla="*/ 1541478 w 4875"/>
              <a:gd name="T103" fmla="*/ 439938 h 5537"/>
              <a:gd name="T104" fmla="*/ 1585715 w 4875"/>
              <a:gd name="T105" fmla="*/ 688358 h 5537"/>
              <a:gd name="T106" fmla="*/ 1146594 w 4875"/>
              <a:gd name="T107" fmla="*/ 732580 h 5537"/>
              <a:gd name="T108" fmla="*/ 984282 w 4875"/>
              <a:gd name="T109" fmla="*/ 610646 h 5537"/>
              <a:gd name="T110" fmla="*/ 782611 w 4875"/>
              <a:gd name="T111" fmla="*/ 620075 h 5537"/>
              <a:gd name="T112" fmla="*/ 632334 w 4875"/>
              <a:gd name="T113" fmla="*/ 757617 h 5537"/>
              <a:gd name="T114" fmla="*/ 603385 w 4875"/>
              <a:gd name="T115" fmla="*/ 958564 h 5537"/>
              <a:gd name="T116" fmla="*/ 708449 w 4875"/>
              <a:gd name="T117" fmla="*/ 1131873 h 5537"/>
              <a:gd name="T118" fmla="*/ 898084 w 4875"/>
              <a:gd name="T119" fmla="*/ 1199181 h 5537"/>
              <a:gd name="T120" fmla="*/ 1097803 w 4875"/>
              <a:gd name="T121" fmla="*/ 1121468 h 5537"/>
              <a:gd name="T122" fmla="*/ 1193108 w 4875"/>
              <a:gd name="T123" fmla="*/ 943932 h 553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4875" h="5537">
                <a:moveTo>
                  <a:pt x="4875" y="2117"/>
                </a:moveTo>
                <a:lnTo>
                  <a:pt x="4875" y="2117"/>
                </a:lnTo>
                <a:lnTo>
                  <a:pt x="4875" y="2172"/>
                </a:lnTo>
                <a:lnTo>
                  <a:pt x="4873" y="2226"/>
                </a:lnTo>
                <a:lnTo>
                  <a:pt x="4869" y="2280"/>
                </a:lnTo>
                <a:lnTo>
                  <a:pt x="4866" y="2333"/>
                </a:lnTo>
                <a:lnTo>
                  <a:pt x="4860" y="2386"/>
                </a:lnTo>
                <a:lnTo>
                  <a:pt x="4853" y="2437"/>
                </a:lnTo>
                <a:lnTo>
                  <a:pt x="4845" y="2490"/>
                </a:lnTo>
                <a:lnTo>
                  <a:pt x="4836" y="2540"/>
                </a:lnTo>
                <a:lnTo>
                  <a:pt x="4826" y="2591"/>
                </a:lnTo>
                <a:lnTo>
                  <a:pt x="4815" y="2640"/>
                </a:lnTo>
                <a:lnTo>
                  <a:pt x="4802" y="2690"/>
                </a:lnTo>
                <a:lnTo>
                  <a:pt x="4788" y="2740"/>
                </a:lnTo>
                <a:lnTo>
                  <a:pt x="4774" y="2787"/>
                </a:lnTo>
                <a:lnTo>
                  <a:pt x="4756" y="2835"/>
                </a:lnTo>
                <a:lnTo>
                  <a:pt x="4739" y="2883"/>
                </a:lnTo>
                <a:lnTo>
                  <a:pt x="4720" y="2930"/>
                </a:lnTo>
                <a:lnTo>
                  <a:pt x="4701" y="2977"/>
                </a:lnTo>
                <a:lnTo>
                  <a:pt x="4679" y="3023"/>
                </a:lnTo>
                <a:lnTo>
                  <a:pt x="4657" y="3068"/>
                </a:lnTo>
                <a:lnTo>
                  <a:pt x="4633" y="3114"/>
                </a:lnTo>
                <a:lnTo>
                  <a:pt x="4608" y="3158"/>
                </a:lnTo>
                <a:lnTo>
                  <a:pt x="4583" y="3202"/>
                </a:lnTo>
                <a:lnTo>
                  <a:pt x="4556" y="3245"/>
                </a:lnTo>
                <a:lnTo>
                  <a:pt x="4527" y="3288"/>
                </a:lnTo>
                <a:lnTo>
                  <a:pt x="4497" y="3331"/>
                </a:lnTo>
                <a:lnTo>
                  <a:pt x="4467" y="3373"/>
                </a:lnTo>
                <a:lnTo>
                  <a:pt x="4435" y="3415"/>
                </a:lnTo>
                <a:lnTo>
                  <a:pt x="4401" y="3456"/>
                </a:lnTo>
                <a:lnTo>
                  <a:pt x="4367" y="3496"/>
                </a:lnTo>
                <a:lnTo>
                  <a:pt x="4331" y="3536"/>
                </a:lnTo>
                <a:lnTo>
                  <a:pt x="4294" y="3576"/>
                </a:lnTo>
                <a:lnTo>
                  <a:pt x="4257" y="3615"/>
                </a:lnTo>
                <a:lnTo>
                  <a:pt x="4217" y="3653"/>
                </a:lnTo>
                <a:lnTo>
                  <a:pt x="4178" y="3690"/>
                </a:lnTo>
                <a:lnTo>
                  <a:pt x="4138" y="3726"/>
                </a:lnTo>
                <a:lnTo>
                  <a:pt x="4097" y="3760"/>
                </a:lnTo>
                <a:lnTo>
                  <a:pt x="4056" y="3793"/>
                </a:lnTo>
                <a:lnTo>
                  <a:pt x="4015" y="3826"/>
                </a:lnTo>
                <a:lnTo>
                  <a:pt x="3972" y="3857"/>
                </a:lnTo>
                <a:lnTo>
                  <a:pt x="3930" y="3887"/>
                </a:lnTo>
                <a:lnTo>
                  <a:pt x="3888" y="3915"/>
                </a:lnTo>
                <a:lnTo>
                  <a:pt x="3843" y="3942"/>
                </a:lnTo>
                <a:lnTo>
                  <a:pt x="3800" y="3968"/>
                </a:lnTo>
                <a:lnTo>
                  <a:pt x="3755" y="3993"/>
                </a:lnTo>
                <a:lnTo>
                  <a:pt x="3711" y="4017"/>
                </a:lnTo>
                <a:lnTo>
                  <a:pt x="3665" y="4038"/>
                </a:lnTo>
                <a:lnTo>
                  <a:pt x="3620" y="4060"/>
                </a:lnTo>
                <a:lnTo>
                  <a:pt x="3573" y="4081"/>
                </a:lnTo>
                <a:lnTo>
                  <a:pt x="3526" y="4099"/>
                </a:lnTo>
                <a:lnTo>
                  <a:pt x="3478" y="4116"/>
                </a:lnTo>
                <a:lnTo>
                  <a:pt x="3430" y="4133"/>
                </a:lnTo>
                <a:lnTo>
                  <a:pt x="3382" y="4148"/>
                </a:lnTo>
                <a:lnTo>
                  <a:pt x="3333" y="4162"/>
                </a:lnTo>
                <a:lnTo>
                  <a:pt x="3284" y="4174"/>
                </a:lnTo>
                <a:lnTo>
                  <a:pt x="3234" y="4186"/>
                </a:lnTo>
                <a:lnTo>
                  <a:pt x="3184" y="4196"/>
                </a:lnTo>
                <a:lnTo>
                  <a:pt x="3132" y="4205"/>
                </a:lnTo>
                <a:lnTo>
                  <a:pt x="3081" y="4213"/>
                </a:lnTo>
                <a:lnTo>
                  <a:pt x="3028" y="4220"/>
                </a:lnTo>
                <a:lnTo>
                  <a:pt x="2976" y="4226"/>
                </a:lnTo>
                <a:lnTo>
                  <a:pt x="2923" y="4230"/>
                </a:lnTo>
                <a:lnTo>
                  <a:pt x="2870" y="4232"/>
                </a:lnTo>
                <a:lnTo>
                  <a:pt x="2816" y="4235"/>
                </a:lnTo>
                <a:lnTo>
                  <a:pt x="2761" y="4235"/>
                </a:lnTo>
                <a:lnTo>
                  <a:pt x="2724" y="4235"/>
                </a:lnTo>
                <a:lnTo>
                  <a:pt x="2686" y="4234"/>
                </a:lnTo>
                <a:lnTo>
                  <a:pt x="2649" y="4231"/>
                </a:lnTo>
                <a:lnTo>
                  <a:pt x="2613" y="4229"/>
                </a:lnTo>
                <a:lnTo>
                  <a:pt x="2576" y="4224"/>
                </a:lnTo>
                <a:lnTo>
                  <a:pt x="2540" y="4220"/>
                </a:lnTo>
                <a:lnTo>
                  <a:pt x="2504" y="4214"/>
                </a:lnTo>
                <a:lnTo>
                  <a:pt x="2469" y="4208"/>
                </a:lnTo>
                <a:lnTo>
                  <a:pt x="2434" y="4200"/>
                </a:lnTo>
                <a:lnTo>
                  <a:pt x="2399" y="4192"/>
                </a:lnTo>
                <a:lnTo>
                  <a:pt x="2365" y="4184"/>
                </a:lnTo>
                <a:lnTo>
                  <a:pt x="2331" y="4174"/>
                </a:lnTo>
                <a:lnTo>
                  <a:pt x="2298" y="4164"/>
                </a:lnTo>
                <a:lnTo>
                  <a:pt x="2265" y="4152"/>
                </a:lnTo>
                <a:lnTo>
                  <a:pt x="2232" y="4140"/>
                </a:lnTo>
                <a:lnTo>
                  <a:pt x="2198" y="4127"/>
                </a:lnTo>
                <a:lnTo>
                  <a:pt x="2166" y="4114"/>
                </a:lnTo>
                <a:lnTo>
                  <a:pt x="2135" y="4099"/>
                </a:lnTo>
                <a:lnTo>
                  <a:pt x="2103" y="4083"/>
                </a:lnTo>
                <a:lnTo>
                  <a:pt x="2072" y="4066"/>
                </a:lnTo>
                <a:lnTo>
                  <a:pt x="2041" y="4049"/>
                </a:lnTo>
                <a:lnTo>
                  <a:pt x="2010" y="4030"/>
                </a:lnTo>
                <a:lnTo>
                  <a:pt x="1979" y="4012"/>
                </a:lnTo>
                <a:lnTo>
                  <a:pt x="1950" y="3992"/>
                </a:lnTo>
                <a:lnTo>
                  <a:pt x="1920" y="3971"/>
                </a:lnTo>
                <a:lnTo>
                  <a:pt x="1891" y="3949"/>
                </a:lnTo>
                <a:lnTo>
                  <a:pt x="1862" y="3928"/>
                </a:lnTo>
                <a:lnTo>
                  <a:pt x="1833" y="3904"/>
                </a:lnTo>
                <a:lnTo>
                  <a:pt x="1806" y="3880"/>
                </a:lnTo>
                <a:lnTo>
                  <a:pt x="1777" y="3855"/>
                </a:lnTo>
                <a:lnTo>
                  <a:pt x="1750" y="3829"/>
                </a:lnTo>
                <a:lnTo>
                  <a:pt x="1722" y="3803"/>
                </a:lnTo>
                <a:lnTo>
                  <a:pt x="1696" y="3776"/>
                </a:lnTo>
                <a:lnTo>
                  <a:pt x="1670" y="3748"/>
                </a:lnTo>
                <a:lnTo>
                  <a:pt x="1646" y="3720"/>
                </a:lnTo>
                <a:lnTo>
                  <a:pt x="1622" y="3693"/>
                </a:lnTo>
                <a:lnTo>
                  <a:pt x="1598" y="3664"/>
                </a:lnTo>
                <a:lnTo>
                  <a:pt x="1576" y="3634"/>
                </a:lnTo>
                <a:lnTo>
                  <a:pt x="1555" y="3606"/>
                </a:lnTo>
                <a:lnTo>
                  <a:pt x="1534" y="3576"/>
                </a:lnTo>
                <a:lnTo>
                  <a:pt x="1514" y="3545"/>
                </a:lnTo>
                <a:lnTo>
                  <a:pt x="1495" y="3516"/>
                </a:lnTo>
                <a:lnTo>
                  <a:pt x="1477" y="3485"/>
                </a:lnTo>
                <a:lnTo>
                  <a:pt x="1460" y="3454"/>
                </a:lnTo>
                <a:lnTo>
                  <a:pt x="1443" y="3423"/>
                </a:lnTo>
                <a:lnTo>
                  <a:pt x="1428" y="3391"/>
                </a:lnTo>
                <a:lnTo>
                  <a:pt x="1413" y="3359"/>
                </a:lnTo>
                <a:lnTo>
                  <a:pt x="1399" y="3327"/>
                </a:lnTo>
                <a:lnTo>
                  <a:pt x="1386" y="3294"/>
                </a:lnTo>
                <a:lnTo>
                  <a:pt x="1373" y="3261"/>
                </a:lnTo>
                <a:lnTo>
                  <a:pt x="1362" y="3228"/>
                </a:lnTo>
                <a:lnTo>
                  <a:pt x="1351" y="3194"/>
                </a:lnTo>
                <a:lnTo>
                  <a:pt x="1342" y="3160"/>
                </a:lnTo>
                <a:lnTo>
                  <a:pt x="1333" y="3125"/>
                </a:lnTo>
                <a:lnTo>
                  <a:pt x="1325" y="3091"/>
                </a:lnTo>
                <a:lnTo>
                  <a:pt x="1318" y="3056"/>
                </a:lnTo>
                <a:lnTo>
                  <a:pt x="1312" y="3020"/>
                </a:lnTo>
                <a:lnTo>
                  <a:pt x="1306" y="2985"/>
                </a:lnTo>
                <a:lnTo>
                  <a:pt x="1301" y="2948"/>
                </a:lnTo>
                <a:lnTo>
                  <a:pt x="1298" y="2912"/>
                </a:lnTo>
                <a:lnTo>
                  <a:pt x="1294" y="2875"/>
                </a:lnTo>
                <a:lnTo>
                  <a:pt x="1292" y="2839"/>
                </a:lnTo>
                <a:lnTo>
                  <a:pt x="1291" y="2801"/>
                </a:lnTo>
                <a:lnTo>
                  <a:pt x="1291" y="2763"/>
                </a:lnTo>
                <a:lnTo>
                  <a:pt x="1291" y="2726"/>
                </a:lnTo>
                <a:lnTo>
                  <a:pt x="1292" y="2688"/>
                </a:lnTo>
                <a:lnTo>
                  <a:pt x="1294" y="2650"/>
                </a:lnTo>
                <a:lnTo>
                  <a:pt x="1298" y="2614"/>
                </a:lnTo>
                <a:lnTo>
                  <a:pt x="1301" y="2577"/>
                </a:lnTo>
                <a:lnTo>
                  <a:pt x="1306" y="2542"/>
                </a:lnTo>
                <a:lnTo>
                  <a:pt x="1312" y="2506"/>
                </a:lnTo>
                <a:lnTo>
                  <a:pt x="1318" y="2470"/>
                </a:lnTo>
                <a:lnTo>
                  <a:pt x="1325" y="2436"/>
                </a:lnTo>
                <a:lnTo>
                  <a:pt x="1333" y="2401"/>
                </a:lnTo>
                <a:lnTo>
                  <a:pt x="1342" y="2366"/>
                </a:lnTo>
                <a:lnTo>
                  <a:pt x="1351" y="2332"/>
                </a:lnTo>
                <a:lnTo>
                  <a:pt x="1362" y="2299"/>
                </a:lnTo>
                <a:lnTo>
                  <a:pt x="1373" y="2266"/>
                </a:lnTo>
                <a:lnTo>
                  <a:pt x="1386" y="2233"/>
                </a:lnTo>
                <a:lnTo>
                  <a:pt x="1399" y="2200"/>
                </a:lnTo>
                <a:lnTo>
                  <a:pt x="1413" y="2168"/>
                </a:lnTo>
                <a:lnTo>
                  <a:pt x="1428" y="2136"/>
                </a:lnTo>
                <a:lnTo>
                  <a:pt x="1444" y="2104"/>
                </a:lnTo>
                <a:lnTo>
                  <a:pt x="1460" y="2073"/>
                </a:lnTo>
                <a:lnTo>
                  <a:pt x="1477" y="2042"/>
                </a:lnTo>
                <a:lnTo>
                  <a:pt x="1495" y="2011"/>
                </a:lnTo>
                <a:lnTo>
                  <a:pt x="1515" y="1981"/>
                </a:lnTo>
                <a:lnTo>
                  <a:pt x="1534" y="1951"/>
                </a:lnTo>
                <a:lnTo>
                  <a:pt x="1555" y="1921"/>
                </a:lnTo>
                <a:lnTo>
                  <a:pt x="1576" y="1893"/>
                </a:lnTo>
                <a:lnTo>
                  <a:pt x="1599" y="1863"/>
                </a:lnTo>
                <a:lnTo>
                  <a:pt x="1622" y="1834"/>
                </a:lnTo>
                <a:lnTo>
                  <a:pt x="1646" y="1807"/>
                </a:lnTo>
                <a:lnTo>
                  <a:pt x="1671" y="1778"/>
                </a:lnTo>
                <a:lnTo>
                  <a:pt x="1697" y="1751"/>
                </a:lnTo>
                <a:lnTo>
                  <a:pt x="1724" y="1724"/>
                </a:lnTo>
                <a:lnTo>
                  <a:pt x="1751" y="1697"/>
                </a:lnTo>
                <a:lnTo>
                  <a:pt x="1778" y="1671"/>
                </a:lnTo>
                <a:lnTo>
                  <a:pt x="1806" y="1647"/>
                </a:lnTo>
                <a:lnTo>
                  <a:pt x="1834" y="1622"/>
                </a:lnTo>
                <a:lnTo>
                  <a:pt x="1863" y="1599"/>
                </a:lnTo>
                <a:lnTo>
                  <a:pt x="1891" y="1576"/>
                </a:lnTo>
                <a:lnTo>
                  <a:pt x="1921" y="1556"/>
                </a:lnTo>
                <a:lnTo>
                  <a:pt x="1951" y="1534"/>
                </a:lnTo>
                <a:lnTo>
                  <a:pt x="1980" y="1515"/>
                </a:lnTo>
                <a:lnTo>
                  <a:pt x="2011" y="1495"/>
                </a:lnTo>
                <a:lnTo>
                  <a:pt x="2041" y="1478"/>
                </a:lnTo>
                <a:lnTo>
                  <a:pt x="2073" y="1460"/>
                </a:lnTo>
                <a:lnTo>
                  <a:pt x="2104" y="1444"/>
                </a:lnTo>
                <a:lnTo>
                  <a:pt x="2136" y="1428"/>
                </a:lnTo>
                <a:lnTo>
                  <a:pt x="2168" y="1413"/>
                </a:lnTo>
                <a:lnTo>
                  <a:pt x="2200" y="1400"/>
                </a:lnTo>
                <a:lnTo>
                  <a:pt x="2233" y="1387"/>
                </a:lnTo>
                <a:lnTo>
                  <a:pt x="2266" y="1374"/>
                </a:lnTo>
                <a:lnTo>
                  <a:pt x="2299" y="1363"/>
                </a:lnTo>
                <a:lnTo>
                  <a:pt x="2332" y="1353"/>
                </a:lnTo>
                <a:lnTo>
                  <a:pt x="2366" y="1342"/>
                </a:lnTo>
                <a:lnTo>
                  <a:pt x="2400" y="1333"/>
                </a:lnTo>
                <a:lnTo>
                  <a:pt x="2436" y="1325"/>
                </a:lnTo>
                <a:lnTo>
                  <a:pt x="2470" y="1319"/>
                </a:lnTo>
                <a:lnTo>
                  <a:pt x="2506" y="1313"/>
                </a:lnTo>
                <a:lnTo>
                  <a:pt x="2542" y="1307"/>
                </a:lnTo>
                <a:lnTo>
                  <a:pt x="2577" y="1303"/>
                </a:lnTo>
                <a:lnTo>
                  <a:pt x="2614" y="1298"/>
                </a:lnTo>
                <a:lnTo>
                  <a:pt x="2652" y="1296"/>
                </a:lnTo>
                <a:lnTo>
                  <a:pt x="2688" y="1293"/>
                </a:lnTo>
                <a:lnTo>
                  <a:pt x="2726" y="1292"/>
                </a:lnTo>
                <a:lnTo>
                  <a:pt x="2763" y="1291"/>
                </a:lnTo>
                <a:lnTo>
                  <a:pt x="2799" y="1292"/>
                </a:lnTo>
                <a:lnTo>
                  <a:pt x="2835" y="1293"/>
                </a:lnTo>
                <a:lnTo>
                  <a:pt x="2871" y="1295"/>
                </a:lnTo>
                <a:lnTo>
                  <a:pt x="2905" y="1298"/>
                </a:lnTo>
                <a:lnTo>
                  <a:pt x="2940" y="1301"/>
                </a:lnTo>
                <a:lnTo>
                  <a:pt x="2975" y="1306"/>
                </a:lnTo>
                <a:lnTo>
                  <a:pt x="3009" y="1311"/>
                </a:lnTo>
                <a:lnTo>
                  <a:pt x="3043" y="1316"/>
                </a:lnTo>
                <a:lnTo>
                  <a:pt x="3076" y="1323"/>
                </a:lnTo>
                <a:lnTo>
                  <a:pt x="3109" y="1330"/>
                </a:lnTo>
                <a:lnTo>
                  <a:pt x="3142" y="1338"/>
                </a:lnTo>
                <a:lnTo>
                  <a:pt x="3176" y="1347"/>
                </a:lnTo>
                <a:lnTo>
                  <a:pt x="3208" y="1357"/>
                </a:lnTo>
                <a:lnTo>
                  <a:pt x="3239" y="1368"/>
                </a:lnTo>
                <a:lnTo>
                  <a:pt x="3271" y="1379"/>
                </a:lnTo>
                <a:lnTo>
                  <a:pt x="3303" y="1390"/>
                </a:lnTo>
                <a:lnTo>
                  <a:pt x="3334" y="1403"/>
                </a:lnTo>
                <a:lnTo>
                  <a:pt x="3365" y="1417"/>
                </a:lnTo>
                <a:lnTo>
                  <a:pt x="3396" y="1432"/>
                </a:lnTo>
                <a:lnTo>
                  <a:pt x="3427" y="1446"/>
                </a:lnTo>
                <a:lnTo>
                  <a:pt x="3456" y="1462"/>
                </a:lnTo>
                <a:lnTo>
                  <a:pt x="3486" y="1478"/>
                </a:lnTo>
                <a:lnTo>
                  <a:pt x="3516" y="1497"/>
                </a:lnTo>
                <a:lnTo>
                  <a:pt x="3544" y="1515"/>
                </a:lnTo>
                <a:lnTo>
                  <a:pt x="3573" y="1533"/>
                </a:lnTo>
                <a:lnTo>
                  <a:pt x="3601" y="1554"/>
                </a:lnTo>
                <a:lnTo>
                  <a:pt x="3630" y="1574"/>
                </a:lnTo>
                <a:lnTo>
                  <a:pt x="3658" y="1595"/>
                </a:lnTo>
                <a:lnTo>
                  <a:pt x="3686" y="1616"/>
                </a:lnTo>
                <a:lnTo>
                  <a:pt x="3713" y="1639"/>
                </a:lnTo>
                <a:lnTo>
                  <a:pt x="3739" y="1663"/>
                </a:lnTo>
                <a:lnTo>
                  <a:pt x="3767" y="1687"/>
                </a:lnTo>
                <a:lnTo>
                  <a:pt x="3793" y="1712"/>
                </a:lnTo>
                <a:lnTo>
                  <a:pt x="3818" y="1737"/>
                </a:lnTo>
                <a:lnTo>
                  <a:pt x="3843" y="1764"/>
                </a:lnTo>
                <a:lnTo>
                  <a:pt x="3867" y="1790"/>
                </a:lnTo>
                <a:lnTo>
                  <a:pt x="3890" y="1816"/>
                </a:lnTo>
                <a:lnTo>
                  <a:pt x="3913" y="1842"/>
                </a:lnTo>
                <a:lnTo>
                  <a:pt x="3935" y="1870"/>
                </a:lnTo>
                <a:lnTo>
                  <a:pt x="3955" y="1897"/>
                </a:lnTo>
                <a:lnTo>
                  <a:pt x="3976" y="1925"/>
                </a:lnTo>
                <a:lnTo>
                  <a:pt x="3995" y="1953"/>
                </a:lnTo>
                <a:lnTo>
                  <a:pt x="4013" y="1982"/>
                </a:lnTo>
                <a:lnTo>
                  <a:pt x="4032" y="2010"/>
                </a:lnTo>
                <a:lnTo>
                  <a:pt x="4049" y="2040"/>
                </a:lnTo>
                <a:lnTo>
                  <a:pt x="4065" y="2070"/>
                </a:lnTo>
                <a:lnTo>
                  <a:pt x="4081" y="2099"/>
                </a:lnTo>
                <a:lnTo>
                  <a:pt x="4096" y="2129"/>
                </a:lnTo>
                <a:lnTo>
                  <a:pt x="4109" y="2160"/>
                </a:lnTo>
                <a:lnTo>
                  <a:pt x="4123" y="2191"/>
                </a:lnTo>
                <a:lnTo>
                  <a:pt x="4136" y="2222"/>
                </a:lnTo>
                <a:lnTo>
                  <a:pt x="4148" y="2254"/>
                </a:lnTo>
                <a:lnTo>
                  <a:pt x="4158" y="2286"/>
                </a:lnTo>
                <a:lnTo>
                  <a:pt x="4170" y="2318"/>
                </a:lnTo>
                <a:lnTo>
                  <a:pt x="4179" y="2351"/>
                </a:lnTo>
                <a:lnTo>
                  <a:pt x="4188" y="2385"/>
                </a:lnTo>
                <a:lnTo>
                  <a:pt x="4196" y="2418"/>
                </a:lnTo>
                <a:lnTo>
                  <a:pt x="4203" y="2452"/>
                </a:lnTo>
                <a:lnTo>
                  <a:pt x="4210" y="2486"/>
                </a:lnTo>
                <a:lnTo>
                  <a:pt x="4217" y="2520"/>
                </a:lnTo>
                <a:lnTo>
                  <a:pt x="4221" y="2556"/>
                </a:lnTo>
                <a:lnTo>
                  <a:pt x="4226" y="2591"/>
                </a:lnTo>
                <a:lnTo>
                  <a:pt x="4229" y="2627"/>
                </a:lnTo>
                <a:lnTo>
                  <a:pt x="4233" y="2662"/>
                </a:lnTo>
                <a:lnTo>
                  <a:pt x="4244" y="2630"/>
                </a:lnTo>
                <a:lnTo>
                  <a:pt x="4254" y="2597"/>
                </a:lnTo>
                <a:lnTo>
                  <a:pt x="4264" y="2564"/>
                </a:lnTo>
                <a:lnTo>
                  <a:pt x="4274" y="2529"/>
                </a:lnTo>
                <a:lnTo>
                  <a:pt x="4283" y="2496"/>
                </a:lnTo>
                <a:lnTo>
                  <a:pt x="4291" y="2463"/>
                </a:lnTo>
                <a:lnTo>
                  <a:pt x="4298" y="2429"/>
                </a:lnTo>
                <a:lnTo>
                  <a:pt x="4303" y="2395"/>
                </a:lnTo>
                <a:lnTo>
                  <a:pt x="4309" y="2362"/>
                </a:lnTo>
                <a:lnTo>
                  <a:pt x="4315" y="2327"/>
                </a:lnTo>
                <a:lnTo>
                  <a:pt x="4318" y="2293"/>
                </a:lnTo>
                <a:lnTo>
                  <a:pt x="4322" y="2258"/>
                </a:lnTo>
                <a:lnTo>
                  <a:pt x="4325" y="2224"/>
                </a:lnTo>
                <a:lnTo>
                  <a:pt x="4326" y="2189"/>
                </a:lnTo>
                <a:lnTo>
                  <a:pt x="4327" y="2154"/>
                </a:lnTo>
                <a:lnTo>
                  <a:pt x="4327" y="2119"/>
                </a:lnTo>
                <a:lnTo>
                  <a:pt x="4327" y="2079"/>
                </a:lnTo>
                <a:lnTo>
                  <a:pt x="4326" y="2039"/>
                </a:lnTo>
                <a:lnTo>
                  <a:pt x="4324" y="1999"/>
                </a:lnTo>
                <a:lnTo>
                  <a:pt x="4320" y="1959"/>
                </a:lnTo>
                <a:lnTo>
                  <a:pt x="4317" y="1920"/>
                </a:lnTo>
                <a:lnTo>
                  <a:pt x="4311" y="1881"/>
                </a:lnTo>
                <a:lnTo>
                  <a:pt x="4306" y="1844"/>
                </a:lnTo>
                <a:lnTo>
                  <a:pt x="4299" y="1806"/>
                </a:lnTo>
                <a:lnTo>
                  <a:pt x="4292" y="1768"/>
                </a:lnTo>
                <a:lnTo>
                  <a:pt x="4283" y="1731"/>
                </a:lnTo>
                <a:lnTo>
                  <a:pt x="4274" y="1694"/>
                </a:lnTo>
                <a:lnTo>
                  <a:pt x="4263" y="1658"/>
                </a:lnTo>
                <a:lnTo>
                  <a:pt x="4252" y="1622"/>
                </a:lnTo>
                <a:lnTo>
                  <a:pt x="4239" y="1586"/>
                </a:lnTo>
                <a:lnTo>
                  <a:pt x="4227" y="1551"/>
                </a:lnTo>
                <a:lnTo>
                  <a:pt x="4213" y="1516"/>
                </a:lnTo>
                <a:lnTo>
                  <a:pt x="4198" y="1482"/>
                </a:lnTo>
                <a:lnTo>
                  <a:pt x="4182" y="1447"/>
                </a:lnTo>
                <a:lnTo>
                  <a:pt x="4166" y="1413"/>
                </a:lnTo>
                <a:lnTo>
                  <a:pt x="4148" y="1380"/>
                </a:lnTo>
                <a:lnTo>
                  <a:pt x="4130" y="1347"/>
                </a:lnTo>
                <a:lnTo>
                  <a:pt x="4110" y="1314"/>
                </a:lnTo>
                <a:lnTo>
                  <a:pt x="4091" y="1282"/>
                </a:lnTo>
                <a:lnTo>
                  <a:pt x="4069" y="1250"/>
                </a:lnTo>
                <a:lnTo>
                  <a:pt x="4048" y="1218"/>
                </a:lnTo>
                <a:lnTo>
                  <a:pt x="4025" y="1187"/>
                </a:lnTo>
                <a:lnTo>
                  <a:pt x="4001" y="1156"/>
                </a:lnTo>
                <a:lnTo>
                  <a:pt x="3976" y="1126"/>
                </a:lnTo>
                <a:lnTo>
                  <a:pt x="3951" y="1096"/>
                </a:lnTo>
                <a:lnTo>
                  <a:pt x="3924" y="1066"/>
                </a:lnTo>
                <a:lnTo>
                  <a:pt x="3897" y="1037"/>
                </a:lnTo>
                <a:lnTo>
                  <a:pt x="3868" y="1008"/>
                </a:lnTo>
                <a:lnTo>
                  <a:pt x="3840" y="980"/>
                </a:lnTo>
                <a:lnTo>
                  <a:pt x="3810" y="952"/>
                </a:lnTo>
                <a:lnTo>
                  <a:pt x="3781" y="926"/>
                </a:lnTo>
                <a:lnTo>
                  <a:pt x="3751" y="901"/>
                </a:lnTo>
                <a:lnTo>
                  <a:pt x="3720" y="876"/>
                </a:lnTo>
                <a:lnTo>
                  <a:pt x="3689" y="852"/>
                </a:lnTo>
                <a:lnTo>
                  <a:pt x="3658" y="829"/>
                </a:lnTo>
                <a:lnTo>
                  <a:pt x="3628" y="807"/>
                </a:lnTo>
                <a:lnTo>
                  <a:pt x="3596" y="786"/>
                </a:lnTo>
                <a:lnTo>
                  <a:pt x="3562" y="765"/>
                </a:lnTo>
                <a:lnTo>
                  <a:pt x="3531" y="747"/>
                </a:lnTo>
                <a:lnTo>
                  <a:pt x="3497" y="727"/>
                </a:lnTo>
                <a:lnTo>
                  <a:pt x="3464" y="710"/>
                </a:lnTo>
                <a:lnTo>
                  <a:pt x="3430" y="693"/>
                </a:lnTo>
                <a:lnTo>
                  <a:pt x="3396" y="678"/>
                </a:lnTo>
                <a:lnTo>
                  <a:pt x="3362" y="663"/>
                </a:lnTo>
                <a:lnTo>
                  <a:pt x="3327" y="649"/>
                </a:lnTo>
                <a:lnTo>
                  <a:pt x="3292" y="636"/>
                </a:lnTo>
                <a:lnTo>
                  <a:pt x="3257" y="623"/>
                </a:lnTo>
                <a:lnTo>
                  <a:pt x="3220" y="613"/>
                </a:lnTo>
                <a:lnTo>
                  <a:pt x="3184" y="603"/>
                </a:lnTo>
                <a:lnTo>
                  <a:pt x="3147" y="593"/>
                </a:lnTo>
                <a:lnTo>
                  <a:pt x="3110" y="585"/>
                </a:lnTo>
                <a:lnTo>
                  <a:pt x="3073" y="577"/>
                </a:lnTo>
                <a:lnTo>
                  <a:pt x="3035" y="570"/>
                </a:lnTo>
                <a:lnTo>
                  <a:pt x="2997" y="564"/>
                </a:lnTo>
                <a:lnTo>
                  <a:pt x="2959" y="560"/>
                </a:lnTo>
                <a:lnTo>
                  <a:pt x="2920" y="555"/>
                </a:lnTo>
                <a:lnTo>
                  <a:pt x="2880" y="552"/>
                </a:lnTo>
                <a:lnTo>
                  <a:pt x="2841" y="549"/>
                </a:lnTo>
                <a:lnTo>
                  <a:pt x="2801" y="548"/>
                </a:lnTo>
                <a:lnTo>
                  <a:pt x="2760" y="548"/>
                </a:lnTo>
                <a:lnTo>
                  <a:pt x="2703" y="548"/>
                </a:lnTo>
                <a:lnTo>
                  <a:pt x="2647" y="550"/>
                </a:lnTo>
                <a:lnTo>
                  <a:pt x="2591" y="554"/>
                </a:lnTo>
                <a:lnTo>
                  <a:pt x="2535" y="558"/>
                </a:lnTo>
                <a:lnTo>
                  <a:pt x="2480" y="564"/>
                </a:lnTo>
                <a:lnTo>
                  <a:pt x="2427" y="571"/>
                </a:lnTo>
                <a:lnTo>
                  <a:pt x="2373" y="579"/>
                </a:lnTo>
                <a:lnTo>
                  <a:pt x="2319" y="589"/>
                </a:lnTo>
                <a:lnTo>
                  <a:pt x="2267" y="599"/>
                </a:lnTo>
                <a:lnTo>
                  <a:pt x="2214" y="612"/>
                </a:lnTo>
                <a:lnTo>
                  <a:pt x="2163" y="625"/>
                </a:lnTo>
                <a:lnTo>
                  <a:pt x="2112" y="639"/>
                </a:lnTo>
                <a:lnTo>
                  <a:pt x="2060" y="655"/>
                </a:lnTo>
                <a:lnTo>
                  <a:pt x="2010" y="673"/>
                </a:lnTo>
                <a:lnTo>
                  <a:pt x="1961" y="691"/>
                </a:lnTo>
                <a:lnTo>
                  <a:pt x="1912" y="711"/>
                </a:lnTo>
                <a:lnTo>
                  <a:pt x="1863" y="732"/>
                </a:lnTo>
                <a:lnTo>
                  <a:pt x="1815" y="754"/>
                </a:lnTo>
                <a:lnTo>
                  <a:pt x="1768" y="778"/>
                </a:lnTo>
                <a:lnTo>
                  <a:pt x="1720" y="803"/>
                </a:lnTo>
                <a:lnTo>
                  <a:pt x="1675" y="829"/>
                </a:lnTo>
                <a:lnTo>
                  <a:pt x="1628" y="856"/>
                </a:lnTo>
                <a:lnTo>
                  <a:pt x="1582" y="885"/>
                </a:lnTo>
                <a:lnTo>
                  <a:pt x="1538" y="914"/>
                </a:lnTo>
                <a:lnTo>
                  <a:pt x="1493" y="945"/>
                </a:lnTo>
                <a:lnTo>
                  <a:pt x="1450" y="978"/>
                </a:lnTo>
                <a:lnTo>
                  <a:pt x="1406" y="1012"/>
                </a:lnTo>
                <a:lnTo>
                  <a:pt x="1363" y="1047"/>
                </a:lnTo>
                <a:lnTo>
                  <a:pt x="1321" y="1083"/>
                </a:lnTo>
                <a:lnTo>
                  <a:pt x="1278" y="1121"/>
                </a:lnTo>
                <a:lnTo>
                  <a:pt x="1237" y="1160"/>
                </a:lnTo>
                <a:lnTo>
                  <a:pt x="1196" y="1200"/>
                </a:lnTo>
                <a:lnTo>
                  <a:pt x="1156" y="1241"/>
                </a:lnTo>
                <a:lnTo>
                  <a:pt x="1117" y="1282"/>
                </a:lnTo>
                <a:lnTo>
                  <a:pt x="1081" y="1324"/>
                </a:lnTo>
                <a:lnTo>
                  <a:pt x="1044" y="1366"/>
                </a:lnTo>
                <a:lnTo>
                  <a:pt x="1009" y="1410"/>
                </a:lnTo>
                <a:lnTo>
                  <a:pt x="976" y="1453"/>
                </a:lnTo>
                <a:lnTo>
                  <a:pt x="944" y="1497"/>
                </a:lnTo>
                <a:lnTo>
                  <a:pt x="912" y="1542"/>
                </a:lnTo>
                <a:lnTo>
                  <a:pt x="882" y="1587"/>
                </a:lnTo>
                <a:lnTo>
                  <a:pt x="854" y="1632"/>
                </a:lnTo>
                <a:lnTo>
                  <a:pt x="826" y="1679"/>
                </a:lnTo>
                <a:lnTo>
                  <a:pt x="801" y="1725"/>
                </a:lnTo>
                <a:lnTo>
                  <a:pt x="776" y="1773"/>
                </a:lnTo>
                <a:lnTo>
                  <a:pt x="752" y="1821"/>
                </a:lnTo>
                <a:lnTo>
                  <a:pt x="731" y="1869"/>
                </a:lnTo>
                <a:lnTo>
                  <a:pt x="710" y="1918"/>
                </a:lnTo>
                <a:lnTo>
                  <a:pt x="689" y="1967"/>
                </a:lnTo>
                <a:lnTo>
                  <a:pt x="671" y="2017"/>
                </a:lnTo>
                <a:lnTo>
                  <a:pt x="654" y="2067"/>
                </a:lnTo>
                <a:lnTo>
                  <a:pt x="638" y="2117"/>
                </a:lnTo>
                <a:lnTo>
                  <a:pt x="624" y="2169"/>
                </a:lnTo>
                <a:lnTo>
                  <a:pt x="611" y="2221"/>
                </a:lnTo>
                <a:lnTo>
                  <a:pt x="598" y="2274"/>
                </a:lnTo>
                <a:lnTo>
                  <a:pt x="588" y="2326"/>
                </a:lnTo>
                <a:lnTo>
                  <a:pt x="579" y="2380"/>
                </a:lnTo>
                <a:lnTo>
                  <a:pt x="570" y="2434"/>
                </a:lnTo>
                <a:lnTo>
                  <a:pt x="563" y="2488"/>
                </a:lnTo>
                <a:lnTo>
                  <a:pt x="557" y="2543"/>
                </a:lnTo>
                <a:lnTo>
                  <a:pt x="552" y="2599"/>
                </a:lnTo>
                <a:lnTo>
                  <a:pt x="550" y="2655"/>
                </a:lnTo>
                <a:lnTo>
                  <a:pt x="548" y="2711"/>
                </a:lnTo>
                <a:lnTo>
                  <a:pt x="547" y="2768"/>
                </a:lnTo>
                <a:lnTo>
                  <a:pt x="548" y="2826"/>
                </a:lnTo>
                <a:lnTo>
                  <a:pt x="550" y="2882"/>
                </a:lnTo>
                <a:lnTo>
                  <a:pt x="552" y="2938"/>
                </a:lnTo>
                <a:lnTo>
                  <a:pt x="557" y="2994"/>
                </a:lnTo>
                <a:lnTo>
                  <a:pt x="563" y="3049"/>
                </a:lnTo>
                <a:lnTo>
                  <a:pt x="570" y="3104"/>
                </a:lnTo>
                <a:lnTo>
                  <a:pt x="579" y="3157"/>
                </a:lnTo>
                <a:lnTo>
                  <a:pt x="588" y="3211"/>
                </a:lnTo>
                <a:lnTo>
                  <a:pt x="598" y="3263"/>
                </a:lnTo>
                <a:lnTo>
                  <a:pt x="611" y="3316"/>
                </a:lnTo>
                <a:lnTo>
                  <a:pt x="624" y="3368"/>
                </a:lnTo>
                <a:lnTo>
                  <a:pt x="638" y="3420"/>
                </a:lnTo>
                <a:lnTo>
                  <a:pt x="654" y="3470"/>
                </a:lnTo>
                <a:lnTo>
                  <a:pt x="671" y="3520"/>
                </a:lnTo>
                <a:lnTo>
                  <a:pt x="689" y="3570"/>
                </a:lnTo>
                <a:lnTo>
                  <a:pt x="709" y="3619"/>
                </a:lnTo>
                <a:lnTo>
                  <a:pt x="731" y="3669"/>
                </a:lnTo>
                <a:lnTo>
                  <a:pt x="752" y="3716"/>
                </a:lnTo>
                <a:lnTo>
                  <a:pt x="776" y="3764"/>
                </a:lnTo>
                <a:lnTo>
                  <a:pt x="800" y="3811"/>
                </a:lnTo>
                <a:lnTo>
                  <a:pt x="826" y="3858"/>
                </a:lnTo>
                <a:lnTo>
                  <a:pt x="854" y="3905"/>
                </a:lnTo>
                <a:lnTo>
                  <a:pt x="882" y="3950"/>
                </a:lnTo>
                <a:lnTo>
                  <a:pt x="912" y="3995"/>
                </a:lnTo>
                <a:lnTo>
                  <a:pt x="943" y="4039"/>
                </a:lnTo>
                <a:lnTo>
                  <a:pt x="976" y="4084"/>
                </a:lnTo>
                <a:lnTo>
                  <a:pt x="1009" y="4127"/>
                </a:lnTo>
                <a:lnTo>
                  <a:pt x="1043" y="4171"/>
                </a:lnTo>
                <a:lnTo>
                  <a:pt x="1080" y="4213"/>
                </a:lnTo>
                <a:lnTo>
                  <a:pt x="1117" y="4255"/>
                </a:lnTo>
                <a:lnTo>
                  <a:pt x="1156" y="4296"/>
                </a:lnTo>
                <a:lnTo>
                  <a:pt x="1196" y="4337"/>
                </a:lnTo>
                <a:lnTo>
                  <a:pt x="1236" y="4377"/>
                </a:lnTo>
                <a:lnTo>
                  <a:pt x="1278" y="4416"/>
                </a:lnTo>
                <a:lnTo>
                  <a:pt x="1320" y="4454"/>
                </a:lnTo>
                <a:lnTo>
                  <a:pt x="1362" y="4490"/>
                </a:lnTo>
                <a:lnTo>
                  <a:pt x="1405" y="4526"/>
                </a:lnTo>
                <a:lnTo>
                  <a:pt x="1449" y="4559"/>
                </a:lnTo>
                <a:lnTo>
                  <a:pt x="1492" y="4592"/>
                </a:lnTo>
                <a:lnTo>
                  <a:pt x="1536" y="4623"/>
                </a:lnTo>
                <a:lnTo>
                  <a:pt x="1582" y="4652"/>
                </a:lnTo>
                <a:lnTo>
                  <a:pt x="1627" y="4681"/>
                </a:lnTo>
                <a:lnTo>
                  <a:pt x="1673" y="4708"/>
                </a:lnTo>
                <a:lnTo>
                  <a:pt x="1719" y="4735"/>
                </a:lnTo>
                <a:lnTo>
                  <a:pt x="1767" y="4760"/>
                </a:lnTo>
                <a:lnTo>
                  <a:pt x="1814" y="4784"/>
                </a:lnTo>
                <a:lnTo>
                  <a:pt x="1862" y="4805"/>
                </a:lnTo>
                <a:lnTo>
                  <a:pt x="1911" y="4826"/>
                </a:lnTo>
                <a:lnTo>
                  <a:pt x="1960" y="4846"/>
                </a:lnTo>
                <a:lnTo>
                  <a:pt x="2009" y="4865"/>
                </a:lnTo>
                <a:lnTo>
                  <a:pt x="2059" y="4882"/>
                </a:lnTo>
                <a:lnTo>
                  <a:pt x="2111" y="4898"/>
                </a:lnTo>
                <a:lnTo>
                  <a:pt x="2162" y="4913"/>
                </a:lnTo>
                <a:lnTo>
                  <a:pt x="2213" y="4925"/>
                </a:lnTo>
                <a:lnTo>
                  <a:pt x="2266" y="4938"/>
                </a:lnTo>
                <a:lnTo>
                  <a:pt x="2318" y="4948"/>
                </a:lnTo>
                <a:lnTo>
                  <a:pt x="2371" y="4958"/>
                </a:lnTo>
                <a:lnTo>
                  <a:pt x="2426" y="4966"/>
                </a:lnTo>
                <a:lnTo>
                  <a:pt x="2479" y="4973"/>
                </a:lnTo>
                <a:lnTo>
                  <a:pt x="2534" y="4979"/>
                </a:lnTo>
                <a:lnTo>
                  <a:pt x="2590" y="4983"/>
                </a:lnTo>
                <a:lnTo>
                  <a:pt x="2646" y="4987"/>
                </a:lnTo>
                <a:lnTo>
                  <a:pt x="2702" y="4989"/>
                </a:lnTo>
                <a:lnTo>
                  <a:pt x="2759" y="4989"/>
                </a:lnTo>
                <a:lnTo>
                  <a:pt x="2806" y="4989"/>
                </a:lnTo>
                <a:lnTo>
                  <a:pt x="2851" y="4987"/>
                </a:lnTo>
                <a:lnTo>
                  <a:pt x="2898" y="4985"/>
                </a:lnTo>
                <a:lnTo>
                  <a:pt x="2944" y="4982"/>
                </a:lnTo>
                <a:lnTo>
                  <a:pt x="2988" y="4978"/>
                </a:lnTo>
                <a:lnTo>
                  <a:pt x="3034" y="4973"/>
                </a:lnTo>
                <a:lnTo>
                  <a:pt x="3079" y="4966"/>
                </a:lnTo>
                <a:lnTo>
                  <a:pt x="3124" y="4959"/>
                </a:lnTo>
                <a:lnTo>
                  <a:pt x="3168" y="4953"/>
                </a:lnTo>
                <a:lnTo>
                  <a:pt x="3212" y="4943"/>
                </a:lnTo>
                <a:lnTo>
                  <a:pt x="3255" y="4934"/>
                </a:lnTo>
                <a:lnTo>
                  <a:pt x="3300" y="4923"/>
                </a:lnTo>
                <a:lnTo>
                  <a:pt x="3342" y="4911"/>
                </a:lnTo>
                <a:lnTo>
                  <a:pt x="3386" y="4899"/>
                </a:lnTo>
                <a:lnTo>
                  <a:pt x="3429" y="4886"/>
                </a:lnTo>
                <a:lnTo>
                  <a:pt x="3471" y="4872"/>
                </a:lnTo>
                <a:lnTo>
                  <a:pt x="3513" y="4857"/>
                </a:lnTo>
                <a:lnTo>
                  <a:pt x="3555" y="4841"/>
                </a:lnTo>
                <a:lnTo>
                  <a:pt x="3597" y="4824"/>
                </a:lnTo>
                <a:lnTo>
                  <a:pt x="3638" y="4805"/>
                </a:lnTo>
                <a:lnTo>
                  <a:pt x="3679" y="4787"/>
                </a:lnTo>
                <a:lnTo>
                  <a:pt x="3719" y="4768"/>
                </a:lnTo>
                <a:lnTo>
                  <a:pt x="3760" y="4747"/>
                </a:lnTo>
                <a:lnTo>
                  <a:pt x="3800" y="4725"/>
                </a:lnTo>
                <a:lnTo>
                  <a:pt x="3840" y="4703"/>
                </a:lnTo>
                <a:lnTo>
                  <a:pt x="3880" y="4680"/>
                </a:lnTo>
                <a:lnTo>
                  <a:pt x="3919" y="4655"/>
                </a:lnTo>
                <a:lnTo>
                  <a:pt x="3957" y="4630"/>
                </a:lnTo>
                <a:lnTo>
                  <a:pt x="3996" y="4603"/>
                </a:lnTo>
                <a:lnTo>
                  <a:pt x="4035" y="4577"/>
                </a:lnTo>
                <a:lnTo>
                  <a:pt x="4074" y="4549"/>
                </a:lnTo>
                <a:lnTo>
                  <a:pt x="4112" y="4520"/>
                </a:lnTo>
                <a:lnTo>
                  <a:pt x="4150" y="4482"/>
                </a:lnTo>
                <a:lnTo>
                  <a:pt x="4199" y="4438"/>
                </a:lnTo>
                <a:lnTo>
                  <a:pt x="4258" y="4386"/>
                </a:lnTo>
                <a:lnTo>
                  <a:pt x="4325" y="4328"/>
                </a:lnTo>
                <a:lnTo>
                  <a:pt x="4350" y="4307"/>
                </a:lnTo>
                <a:lnTo>
                  <a:pt x="4375" y="4288"/>
                </a:lnTo>
                <a:lnTo>
                  <a:pt x="4400" y="4273"/>
                </a:lnTo>
                <a:lnTo>
                  <a:pt x="4424" y="4261"/>
                </a:lnTo>
                <a:lnTo>
                  <a:pt x="4448" y="4251"/>
                </a:lnTo>
                <a:lnTo>
                  <a:pt x="4471" y="4244"/>
                </a:lnTo>
                <a:lnTo>
                  <a:pt x="4494" y="4239"/>
                </a:lnTo>
                <a:lnTo>
                  <a:pt x="4505" y="4238"/>
                </a:lnTo>
                <a:lnTo>
                  <a:pt x="4517" y="4238"/>
                </a:lnTo>
                <a:lnTo>
                  <a:pt x="4530" y="4238"/>
                </a:lnTo>
                <a:lnTo>
                  <a:pt x="4545" y="4239"/>
                </a:lnTo>
                <a:lnTo>
                  <a:pt x="4559" y="4240"/>
                </a:lnTo>
                <a:lnTo>
                  <a:pt x="4572" y="4244"/>
                </a:lnTo>
                <a:lnTo>
                  <a:pt x="4585" y="4246"/>
                </a:lnTo>
                <a:lnTo>
                  <a:pt x="4598" y="4251"/>
                </a:lnTo>
                <a:lnTo>
                  <a:pt x="4611" y="4254"/>
                </a:lnTo>
                <a:lnTo>
                  <a:pt x="4624" y="4260"/>
                </a:lnTo>
                <a:lnTo>
                  <a:pt x="4635" y="4265"/>
                </a:lnTo>
                <a:lnTo>
                  <a:pt x="4648" y="4272"/>
                </a:lnTo>
                <a:lnTo>
                  <a:pt x="4659" y="4279"/>
                </a:lnTo>
                <a:lnTo>
                  <a:pt x="4672" y="4287"/>
                </a:lnTo>
                <a:lnTo>
                  <a:pt x="4694" y="4304"/>
                </a:lnTo>
                <a:lnTo>
                  <a:pt x="4715" y="4325"/>
                </a:lnTo>
                <a:lnTo>
                  <a:pt x="4736" y="4348"/>
                </a:lnTo>
                <a:lnTo>
                  <a:pt x="4753" y="4370"/>
                </a:lnTo>
                <a:lnTo>
                  <a:pt x="4768" y="4394"/>
                </a:lnTo>
                <a:lnTo>
                  <a:pt x="4779" y="4418"/>
                </a:lnTo>
                <a:lnTo>
                  <a:pt x="4784" y="4431"/>
                </a:lnTo>
                <a:lnTo>
                  <a:pt x="4788" y="4444"/>
                </a:lnTo>
                <a:lnTo>
                  <a:pt x="4792" y="4456"/>
                </a:lnTo>
                <a:lnTo>
                  <a:pt x="4795" y="4470"/>
                </a:lnTo>
                <a:lnTo>
                  <a:pt x="4799" y="4496"/>
                </a:lnTo>
                <a:lnTo>
                  <a:pt x="4800" y="4523"/>
                </a:lnTo>
                <a:lnTo>
                  <a:pt x="4799" y="4549"/>
                </a:lnTo>
                <a:lnTo>
                  <a:pt x="4795" y="4574"/>
                </a:lnTo>
                <a:lnTo>
                  <a:pt x="4788" y="4599"/>
                </a:lnTo>
                <a:lnTo>
                  <a:pt x="4779" y="4623"/>
                </a:lnTo>
                <a:lnTo>
                  <a:pt x="4768" y="4648"/>
                </a:lnTo>
                <a:lnTo>
                  <a:pt x="4753" y="4672"/>
                </a:lnTo>
                <a:lnTo>
                  <a:pt x="4736" y="4696"/>
                </a:lnTo>
                <a:lnTo>
                  <a:pt x="4715" y="4721"/>
                </a:lnTo>
                <a:lnTo>
                  <a:pt x="4672" y="4768"/>
                </a:lnTo>
                <a:lnTo>
                  <a:pt x="4626" y="4813"/>
                </a:lnTo>
                <a:lnTo>
                  <a:pt x="4580" y="4858"/>
                </a:lnTo>
                <a:lnTo>
                  <a:pt x="4532" y="4901"/>
                </a:lnTo>
                <a:lnTo>
                  <a:pt x="4481" y="4943"/>
                </a:lnTo>
                <a:lnTo>
                  <a:pt x="4429" y="4985"/>
                </a:lnTo>
                <a:lnTo>
                  <a:pt x="4376" y="5024"/>
                </a:lnTo>
                <a:lnTo>
                  <a:pt x="4320" y="5062"/>
                </a:lnTo>
                <a:lnTo>
                  <a:pt x="4264" y="5100"/>
                </a:lnTo>
                <a:lnTo>
                  <a:pt x="4205" y="5135"/>
                </a:lnTo>
                <a:lnTo>
                  <a:pt x="4146" y="5171"/>
                </a:lnTo>
                <a:lnTo>
                  <a:pt x="4084" y="5204"/>
                </a:lnTo>
                <a:lnTo>
                  <a:pt x="4020" y="5236"/>
                </a:lnTo>
                <a:lnTo>
                  <a:pt x="3956" y="5266"/>
                </a:lnTo>
                <a:lnTo>
                  <a:pt x="3889" y="5296"/>
                </a:lnTo>
                <a:lnTo>
                  <a:pt x="3822" y="5325"/>
                </a:lnTo>
                <a:lnTo>
                  <a:pt x="3755" y="5351"/>
                </a:lnTo>
                <a:lnTo>
                  <a:pt x="3690" y="5375"/>
                </a:lnTo>
                <a:lnTo>
                  <a:pt x="3624" y="5397"/>
                </a:lnTo>
                <a:lnTo>
                  <a:pt x="3559" y="5417"/>
                </a:lnTo>
                <a:lnTo>
                  <a:pt x="3493" y="5437"/>
                </a:lnTo>
                <a:lnTo>
                  <a:pt x="3427" y="5454"/>
                </a:lnTo>
                <a:lnTo>
                  <a:pt x="3360" y="5470"/>
                </a:lnTo>
                <a:lnTo>
                  <a:pt x="3294" y="5483"/>
                </a:lnTo>
                <a:lnTo>
                  <a:pt x="3228" y="5496"/>
                </a:lnTo>
                <a:lnTo>
                  <a:pt x="3162" y="5507"/>
                </a:lnTo>
                <a:lnTo>
                  <a:pt x="3096" y="5516"/>
                </a:lnTo>
                <a:lnTo>
                  <a:pt x="3028" y="5523"/>
                </a:lnTo>
                <a:lnTo>
                  <a:pt x="2962" y="5529"/>
                </a:lnTo>
                <a:lnTo>
                  <a:pt x="2895" y="5534"/>
                </a:lnTo>
                <a:lnTo>
                  <a:pt x="2827" y="5536"/>
                </a:lnTo>
                <a:lnTo>
                  <a:pt x="2761" y="5537"/>
                </a:lnTo>
                <a:lnTo>
                  <a:pt x="2689" y="5536"/>
                </a:lnTo>
                <a:lnTo>
                  <a:pt x="2620" y="5534"/>
                </a:lnTo>
                <a:lnTo>
                  <a:pt x="2550" y="5529"/>
                </a:lnTo>
                <a:lnTo>
                  <a:pt x="2480" y="5523"/>
                </a:lnTo>
                <a:lnTo>
                  <a:pt x="2412" y="5516"/>
                </a:lnTo>
                <a:lnTo>
                  <a:pt x="2345" y="5508"/>
                </a:lnTo>
                <a:lnTo>
                  <a:pt x="2277" y="5498"/>
                </a:lnTo>
                <a:lnTo>
                  <a:pt x="2211" y="5486"/>
                </a:lnTo>
                <a:lnTo>
                  <a:pt x="2145" y="5472"/>
                </a:lnTo>
                <a:lnTo>
                  <a:pt x="2080" y="5457"/>
                </a:lnTo>
                <a:lnTo>
                  <a:pt x="2016" y="5441"/>
                </a:lnTo>
                <a:lnTo>
                  <a:pt x="1952" y="5423"/>
                </a:lnTo>
                <a:lnTo>
                  <a:pt x="1888" y="5402"/>
                </a:lnTo>
                <a:lnTo>
                  <a:pt x="1825" y="5381"/>
                </a:lnTo>
                <a:lnTo>
                  <a:pt x="1764" y="5358"/>
                </a:lnTo>
                <a:lnTo>
                  <a:pt x="1702" y="5334"/>
                </a:lnTo>
                <a:lnTo>
                  <a:pt x="1641" y="5308"/>
                </a:lnTo>
                <a:lnTo>
                  <a:pt x="1582" y="5280"/>
                </a:lnTo>
                <a:lnTo>
                  <a:pt x="1523" y="5250"/>
                </a:lnTo>
                <a:lnTo>
                  <a:pt x="1463" y="5220"/>
                </a:lnTo>
                <a:lnTo>
                  <a:pt x="1405" y="5187"/>
                </a:lnTo>
                <a:lnTo>
                  <a:pt x="1348" y="5152"/>
                </a:lnTo>
                <a:lnTo>
                  <a:pt x="1291" y="5117"/>
                </a:lnTo>
                <a:lnTo>
                  <a:pt x="1235" y="5080"/>
                </a:lnTo>
                <a:lnTo>
                  <a:pt x="1180" y="5042"/>
                </a:lnTo>
                <a:lnTo>
                  <a:pt x="1125" y="5001"/>
                </a:lnTo>
                <a:lnTo>
                  <a:pt x="1071" y="4958"/>
                </a:lnTo>
                <a:lnTo>
                  <a:pt x="1017" y="4915"/>
                </a:lnTo>
                <a:lnTo>
                  <a:pt x="965" y="4870"/>
                </a:lnTo>
                <a:lnTo>
                  <a:pt x="912" y="4824"/>
                </a:lnTo>
                <a:lnTo>
                  <a:pt x="861" y="4775"/>
                </a:lnTo>
                <a:lnTo>
                  <a:pt x="809" y="4724"/>
                </a:lnTo>
                <a:lnTo>
                  <a:pt x="760" y="4674"/>
                </a:lnTo>
                <a:lnTo>
                  <a:pt x="711" y="4622"/>
                </a:lnTo>
                <a:lnTo>
                  <a:pt x="665" y="4569"/>
                </a:lnTo>
                <a:lnTo>
                  <a:pt x="620" y="4517"/>
                </a:lnTo>
                <a:lnTo>
                  <a:pt x="576" y="4463"/>
                </a:lnTo>
                <a:lnTo>
                  <a:pt x="534" y="4408"/>
                </a:lnTo>
                <a:lnTo>
                  <a:pt x="494" y="4353"/>
                </a:lnTo>
                <a:lnTo>
                  <a:pt x="455" y="4297"/>
                </a:lnTo>
                <a:lnTo>
                  <a:pt x="418" y="4242"/>
                </a:lnTo>
                <a:lnTo>
                  <a:pt x="382" y="4184"/>
                </a:lnTo>
                <a:lnTo>
                  <a:pt x="348" y="4127"/>
                </a:lnTo>
                <a:lnTo>
                  <a:pt x="316" y="4069"/>
                </a:lnTo>
                <a:lnTo>
                  <a:pt x="285" y="4010"/>
                </a:lnTo>
                <a:lnTo>
                  <a:pt x="256" y="3950"/>
                </a:lnTo>
                <a:lnTo>
                  <a:pt x="228" y="3890"/>
                </a:lnTo>
                <a:lnTo>
                  <a:pt x="202" y="3829"/>
                </a:lnTo>
                <a:lnTo>
                  <a:pt x="178" y="3768"/>
                </a:lnTo>
                <a:lnTo>
                  <a:pt x="155" y="3706"/>
                </a:lnTo>
                <a:lnTo>
                  <a:pt x="134" y="3643"/>
                </a:lnTo>
                <a:lnTo>
                  <a:pt x="114" y="3580"/>
                </a:lnTo>
                <a:lnTo>
                  <a:pt x="96" y="3516"/>
                </a:lnTo>
                <a:lnTo>
                  <a:pt x="79" y="3452"/>
                </a:lnTo>
                <a:lnTo>
                  <a:pt x="64" y="3386"/>
                </a:lnTo>
                <a:lnTo>
                  <a:pt x="50" y="3320"/>
                </a:lnTo>
                <a:lnTo>
                  <a:pt x="39" y="3253"/>
                </a:lnTo>
                <a:lnTo>
                  <a:pt x="29" y="3186"/>
                </a:lnTo>
                <a:lnTo>
                  <a:pt x="19" y="3118"/>
                </a:lnTo>
                <a:lnTo>
                  <a:pt x="13" y="3050"/>
                </a:lnTo>
                <a:lnTo>
                  <a:pt x="7" y="2980"/>
                </a:lnTo>
                <a:lnTo>
                  <a:pt x="3" y="2911"/>
                </a:lnTo>
                <a:lnTo>
                  <a:pt x="0" y="2840"/>
                </a:lnTo>
                <a:lnTo>
                  <a:pt x="0" y="2769"/>
                </a:lnTo>
                <a:lnTo>
                  <a:pt x="0" y="2697"/>
                </a:lnTo>
                <a:lnTo>
                  <a:pt x="3" y="2627"/>
                </a:lnTo>
                <a:lnTo>
                  <a:pt x="7" y="2557"/>
                </a:lnTo>
                <a:lnTo>
                  <a:pt x="13" y="2488"/>
                </a:lnTo>
                <a:lnTo>
                  <a:pt x="19" y="2419"/>
                </a:lnTo>
                <a:lnTo>
                  <a:pt x="29" y="2351"/>
                </a:lnTo>
                <a:lnTo>
                  <a:pt x="39" y="2284"/>
                </a:lnTo>
                <a:lnTo>
                  <a:pt x="50" y="2218"/>
                </a:lnTo>
                <a:lnTo>
                  <a:pt x="64" y="2152"/>
                </a:lnTo>
                <a:lnTo>
                  <a:pt x="79" y="2086"/>
                </a:lnTo>
                <a:lnTo>
                  <a:pt x="96" y="2022"/>
                </a:lnTo>
                <a:lnTo>
                  <a:pt x="113" y="1958"/>
                </a:lnTo>
                <a:lnTo>
                  <a:pt x="134" y="1894"/>
                </a:lnTo>
                <a:lnTo>
                  <a:pt x="154" y="1831"/>
                </a:lnTo>
                <a:lnTo>
                  <a:pt x="178" y="1769"/>
                </a:lnTo>
                <a:lnTo>
                  <a:pt x="202" y="1708"/>
                </a:lnTo>
                <a:lnTo>
                  <a:pt x="228" y="1647"/>
                </a:lnTo>
                <a:lnTo>
                  <a:pt x="256" y="1587"/>
                </a:lnTo>
                <a:lnTo>
                  <a:pt x="285" y="1527"/>
                </a:lnTo>
                <a:lnTo>
                  <a:pt x="316" y="1468"/>
                </a:lnTo>
                <a:lnTo>
                  <a:pt x="348" y="1410"/>
                </a:lnTo>
                <a:lnTo>
                  <a:pt x="382" y="1353"/>
                </a:lnTo>
                <a:lnTo>
                  <a:pt x="418" y="1296"/>
                </a:lnTo>
                <a:lnTo>
                  <a:pt x="455" y="1240"/>
                </a:lnTo>
                <a:lnTo>
                  <a:pt x="494" y="1184"/>
                </a:lnTo>
                <a:lnTo>
                  <a:pt x="534" y="1129"/>
                </a:lnTo>
                <a:lnTo>
                  <a:pt x="576" y="1074"/>
                </a:lnTo>
                <a:lnTo>
                  <a:pt x="620" y="1021"/>
                </a:lnTo>
                <a:lnTo>
                  <a:pt x="664" y="968"/>
                </a:lnTo>
                <a:lnTo>
                  <a:pt x="711" y="916"/>
                </a:lnTo>
                <a:lnTo>
                  <a:pt x="759" y="863"/>
                </a:lnTo>
                <a:lnTo>
                  <a:pt x="809" y="813"/>
                </a:lnTo>
                <a:lnTo>
                  <a:pt x="861" y="763"/>
                </a:lnTo>
                <a:lnTo>
                  <a:pt x="912" y="715"/>
                </a:lnTo>
                <a:lnTo>
                  <a:pt x="963" y="668"/>
                </a:lnTo>
                <a:lnTo>
                  <a:pt x="1017" y="622"/>
                </a:lnTo>
                <a:lnTo>
                  <a:pt x="1071" y="579"/>
                </a:lnTo>
                <a:lnTo>
                  <a:pt x="1124" y="537"/>
                </a:lnTo>
                <a:lnTo>
                  <a:pt x="1179" y="497"/>
                </a:lnTo>
                <a:lnTo>
                  <a:pt x="1235" y="457"/>
                </a:lnTo>
                <a:lnTo>
                  <a:pt x="1291" y="420"/>
                </a:lnTo>
                <a:lnTo>
                  <a:pt x="1348" y="385"/>
                </a:lnTo>
                <a:lnTo>
                  <a:pt x="1405" y="351"/>
                </a:lnTo>
                <a:lnTo>
                  <a:pt x="1463" y="318"/>
                </a:lnTo>
                <a:lnTo>
                  <a:pt x="1522" y="287"/>
                </a:lnTo>
                <a:lnTo>
                  <a:pt x="1581" y="257"/>
                </a:lnTo>
                <a:lnTo>
                  <a:pt x="1641" y="230"/>
                </a:lnTo>
                <a:lnTo>
                  <a:pt x="1702" y="203"/>
                </a:lnTo>
                <a:lnTo>
                  <a:pt x="1762" y="179"/>
                </a:lnTo>
                <a:lnTo>
                  <a:pt x="1825" y="155"/>
                </a:lnTo>
                <a:lnTo>
                  <a:pt x="1887" y="135"/>
                </a:lnTo>
                <a:lnTo>
                  <a:pt x="1951" y="114"/>
                </a:lnTo>
                <a:lnTo>
                  <a:pt x="2015" y="96"/>
                </a:lnTo>
                <a:lnTo>
                  <a:pt x="2079" y="80"/>
                </a:lnTo>
                <a:lnTo>
                  <a:pt x="2144" y="65"/>
                </a:lnTo>
                <a:lnTo>
                  <a:pt x="2210" y="52"/>
                </a:lnTo>
                <a:lnTo>
                  <a:pt x="2276" y="39"/>
                </a:lnTo>
                <a:lnTo>
                  <a:pt x="2343" y="29"/>
                </a:lnTo>
                <a:lnTo>
                  <a:pt x="2411" y="21"/>
                </a:lnTo>
                <a:lnTo>
                  <a:pt x="2479" y="13"/>
                </a:lnTo>
                <a:lnTo>
                  <a:pt x="2549" y="7"/>
                </a:lnTo>
                <a:lnTo>
                  <a:pt x="2619" y="4"/>
                </a:lnTo>
                <a:lnTo>
                  <a:pt x="2688" y="1"/>
                </a:lnTo>
                <a:lnTo>
                  <a:pt x="2760" y="0"/>
                </a:lnTo>
                <a:lnTo>
                  <a:pt x="2814" y="1"/>
                </a:lnTo>
                <a:lnTo>
                  <a:pt x="2868" y="3"/>
                </a:lnTo>
                <a:lnTo>
                  <a:pt x="2921" y="6"/>
                </a:lnTo>
                <a:lnTo>
                  <a:pt x="2975" y="11"/>
                </a:lnTo>
                <a:lnTo>
                  <a:pt x="3027" y="15"/>
                </a:lnTo>
                <a:lnTo>
                  <a:pt x="3079" y="22"/>
                </a:lnTo>
                <a:lnTo>
                  <a:pt x="3130" y="30"/>
                </a:lnTo>
                <a:lnTo>
                  <a:pt x="3181" y="39"/>
                </a:lnTo>
                <a:lnTo>
                  <a:pt x="3231" y="49"/>
                </a:lnTo>
                <a:lnTo>
                  <a:pt x="3282" y="61"/>
                </a:lnTo>
                <a:lnTo>
                  <a:pt x="3331" y="73"/>
                </a:lnTo>
                <a:lnTo>
                  <a:pt x="3380" y="88"/>
                </a:lnTo>
                <a:lnTo>
                  <a:pt x="3429" y="103"/>
                </a:lnTo>
                <a:lnTo>
                  <a:pt x="3477" y="119"/>
                </a:lnTo>
                <a:lnTo>
                  <a:pt x="3525" y="137"/>
                </a:lnTo>
                <a:lnTo>
                  <a:pt x="3572" y="155"/>
                </a:lnTo>
                <a:lnTo>
                  <a:pt x="3617" y="176"/>
                </a:lnTo>
                <a:lnTo>
                  <a:pt x="3664" y="197"/>
                </a:lnTo>
                <a:lnTo>
                  <a:pt x="3710" y="219"/>
                </a:lnTo>
                <a:lnTo>
                  <a:pt x="3754" y="243"/>
                </a:lnTo>
                <a:lnTo>
                  <a:pt x="3799" y="267"/>
                </a:lnTo>
                <a:lnTo>
                  <a:pt x="3842" y="294"/>
                </a:lnTo>
                <a:lnTo>
                  <a:pt x="3887" y="321"/>
                </a:lnTo>
                <a:lnTo>
                  <a:pt x="3929" y="350"/>
                </a:lnTo>
                <a:lnTo>
                  <a:pt x="3971" y="379"/>
                </a:lnTo>
                <a:lnTo>
                  <a:pt x="4013" y="410"/>
                </a:lnTo>
                <a:lnTo>
                  <a:pt x="4056" y="442"/>
                </a:lnTo>
                <a:lnTo>
                  <a:pt x="4097" y="475"/>
                </a:lnTo>
                <a:lnTo>
                  <a:pt x="4137" y="510"/>
                </a:lnTo>
                <a:lnTo>
                  <a:pt x="4177" y="546"/>
                </a:lnTo>
                <a:lnTo>
                  <a:pt x="4217" y="582"/>
                </a:lnTo>
                <a:lnTo>
                  <a:pt x="4255" y="621"/>
                </a:lnTo>
                <a:lnTo>
                  <a:pt x="4293" y="660"/>
                </a:lnTo>
                <a:lnTo>
                  <a:pt x="4331" y="700"/>
                </a:lnTo>
                <a:lnTo>
                  <a:pt x="4366" y="740"/>
                </a:lnTo>
                <a:lnTo>
                  <a:pt x="4400" y="780"/>
                </a:lnTo>
                <a:lnTo>
                  <a:pt x="4433" y="821"/>
                </a:lnTo>
                <a:lnTo>
                  <a:pt x="4465" y="863"/>
                </a:lnTo>
                <a:lnTo>
                  <a:pt x="4496" y="904"/>
                </a:lnTo>
                <a:lnTo>
                  <a:pt x="4526" y="948"/>
                </a:lnTo>
                <a:lnTo>
                  <a:pt x="4554" y="990"/>
                </a:lnTo>
                <a:lnTo>
                  <a:pt x="4582" y="1034"/>
                </a:lnTo>
                <a:lnTo>
                  <a:pt x="4608" y="1078"/>
                </a:lnTo>
                <a:lnTo>
                  <a:pt x="4633" y="1122"/>
                </a:lnTo>
                <a:lnTo>
                  <a:pt x="4657" y="1168"/>
                </a:lnTo>
                <a:lnTo>
                  <a:pt x="4679" y="1212"/>
                </a:lnTo>
                <a:lnTo>
                  <a:pt x="4701" y="1259"/>
                </a:lnTo>
                <a:lnTo>
                  <a:pt x="4720" y="1306"/>
                </a:lnTo>
                <a:lnTo>
                  <a:pt x="4739" y="1353"/>
                </a:lnTo>
                <a:lnTo>
                  <a:pt x="4756" y="1400"/>
                </a:lnTo>
                <a:lnTo>
                  <a:pt x="4772" y="1447"/>
                </a:lnTo>
                <a:lnTo>
                  <a:pt x="4788" y="1497"/>
                </a:lnTo>
                <a:lnTo>
                  <a:pt x="4802" y="1546"/>
                </a:lnTo>
                <a:lnTo>
                  <a:pt x="4815" y="1595"/>
                </a:lnTo>
                <a:lnTo>
                  <a:pt x="4826" y="1645"/>
                </a:lnTo>
                <a:lnTo>
                  <a:pt x="4836" y="1695"/>
                </a:lnTo>
                <a:lnTo>
                  <a:pt x="4845" y="1747"/>
                </a:lnTo>
                <a:lnTo>
                  <a:pt x="4853" y="1798"/>
                </a:lnTo>
                <a:lnTo>
                  <a:pt x="4860" y="1850"/>
                </a:lnTo>
                <a:lnTo>
                  <a:pt x="4866" y="1903"/>
                </a:lnTo>
                <a:lnTo>
                  <a:pt x="4869" y="1955"/>
                </a:lnTo>
                <a:lnTo>
                  <a:pt x="4873" y="2009"/>
                </a:lnTo>
                <a:lnTo>
                  <a:pt x="4875" y="2064"/>
                </a:lnTo>
                <a:lnTo>
                  <a:pt x="4875" y="2117"/>
                </a:lnTo>
                <a:close/>
                <a:moveTo>
                  <a:pt x="3677" y="2763"/>
                </a:moveTo>
                <a:lnTo>
                  <a:pt x="3677" y="2763"/>
                </a:lnTo>
                <a:lnTo>
                  <a:pt x="3676" y="2717"/>
                </a:lnTo>
                <a:lnTo>
                  <a:pt x="3673" y="2670"/>
                </a:lnTo>
                <a:lnTo>
                  <a:pt x="3668" y="2624"/>
                </a:lnTo>
                <a:lnTo>
                  <a:pt x="3661" y="2580"/>
                </a:lnTo>
                <a:lnTo>
                  <a:pt x="3650" y="2536"/>
                </a:lnTo>
                <a:lnTo>
                  <a:pt x="3639" y="2493"/>
                </a:lnTo>
                <a:lnTo>
                  <a:pt x="3625" y="2451"/>
                </a:lnTo>
                <a:lnTo>
                  <a:pt x="3609" y="2410"/>
                </a:lnTo>
                <a:lnTo>
                  <a:pt x="3591" y="2370"/>
                </a:lnTo>
                <a:lnTo>
                  <a:pt x="3572" y="2330"/>
                </a:lnTo>
                <a:lnTo>
                  <a:pt x="3549" y="2291"/>
                </a:lnTo>
                <a:lnTo>
                  <a:pt x="3525" y="2253"/>
                </a:lnTo>
                <a:lnTo>
                  <a:pt x="3499" y="2217"/>
                </a:lnTo>
                <a:lnTo>
                  <a:pt x="3470" y="2180"/>
                </a:lnTo>
                <a:lnTo>
                  <a:pt x="3439" y="2145"/>
                </a:lnTo>
                <a:lnTo>
                  <a:pt x="3406" y="2111"/>
                </a:lnTo>
                <a:lnTo>
                  <a:pt x="3372" y="2078"/>
                </a:lnTo>
                <a:lnTo>
                  <a:pt x="3338" y="2047"/>
                </a:lnTo>
                <a:lnTo>
                  <a:pt x="3301" y="2018"/>
                </a:lnTo>
                <a:lnTo>
                  <a:pt x="3265" y="1992"/>
                </a:lnTo>
                <a:lnTo>
                  <a:pt x="3227" y="1968"/>
                </a:lnTo>
                <a:lnTo>
                  <a:pt x="3189" y="1945"/>
                </a:lnTo>
                <a:lnTo>
                  <a:pt x="3149" y="1925"/>
                </a:lnTo>
                <a:lnTo>
                  <a:pt x="3109" y="1907"/>
                </a:lnTo>
                <a:lnTo>
                  <a:pt x="3068" y="1891"/>
                </a:lnTo>
                <a:lnTo>
                  <a:pt x="3026" y="1878"/>
                </a:lnTo>
                <a:lnTo>
                  <a:pt x="2984" y="1865"/>
                </a:lnTo>
                <a:lnTo>
                  <a:pt x="2940" y="1856"/>
                </a:lnTo>
                <a:lnTo>
                  <a:pt x="2896" y="1848"/>
                </a:lnTo>
                <a:lnTo>
                  <a:pt x="2850" y="1844"/>
                </a:lnTo>
                <a:lnTo>
                  <a:pt x="2805" y="1840"/>
                </a:lnTo>
                <a:lnTo>
                  <a:pt x="2758" y="1839"/>
                </a:lnTo>
                <a:lnTo>
                  <a:pt x="2711" y="1840"/>
                </a:lnTo>
                <a:lnTo>
                  <a:pt x="2665" y="1844"/>
                </a:lnTo>
                <a:lnTo>
                  <a:pt x="2620" y="1848"/>
                </a:lnTo>
                <a:lnTo>
                  <a:pt x="2575" y="1856"/>
                </a:lnTo>
                <a:lnTo>
                  <a:pt x="2532" y="1865"/>
                </a:lnTo>
                <a:lnTo>
                  <a:pt x="2488" y="1878"/>
                </a:lnTo>
                <a:lnTo>
                  <a:pt x="2447" y="1891"/>
                </a:lnTo>
                <a:lnTo>
                  <a:pt x="2406" y="1907"/>
                </a:lnTo>
                <a:lnTo>
                  <a:pt x="2366" y="1925"/>
                </a:lnTo>
                <a:lnTo>
                  <a:pt x="2326" y="1945"/>
                </a:lnTo>
                <a:lnTo>
                  <a:pt x="2289" y="1968"/>
                </a:lnTo>
                <a:lnTo>
                  <a:pt x="2251" y="1992"/>
                </a:lnTo>
                <a:lnTo>
                  <a:pt x="2213" y="2018"/>
                </a:lnTo>
                <a:lnTo>
                  <a:pt x="2178" y="2047"/>
                </a:lnTo>
                <a:lnTo>
                  <a:pt x="2143" y="2078"/>
                </a:lnTo>
                <a:lnTo>
                  <a:pt x="2108" y="2111"/>
                </a:lnTo>
                <a:lnTo>
                  <a:pt x="2076" y="2145"/>
                </a:lnTo>
                <a:lnTo>
                  <a:pt x="2045" y="2180"/>
                </a:lnTo>
                <a:lnTo>
                  <a:pt x="2017" y="2217"/>
                </a:lnTo>
                <a:lnTo>
                  <a:pt x="1991" y="2253"/>
                </a:lnTo>
                <a:lnTo>
                  <a:pt x="1966" y="2291"/>
                </a:lnTo>
                <a:lnTo>
                  <a:pt x="1944" y="2330"/>
                </a:lnTo>
                <a:lnTo>
                  <a:pt x="1923" y="2370"/>
                </a:lnTo>
                <a:lnTo>
                  <a:pt x="1906" y="2410"/>
                </a:lnTo>
                <a:lnTo>
                  <a:pt x="1890" y="2451"/>
                </a:lnTo>
                <a:lnTo>
                  <a:pt x="1877" y="2493"/>
                </a:lnTo>
                <a:lnTo>
                  <a:pt x="1865" y="2536"/>
                </a:lnTo>
                <a:lnTo>
                  <a:pt x="1855" y="2580"/>
                </a:lnTo>
                <a:lnTo>
                  <a:pt x="1848" y="2624"/>
                </a:lnTo>
                <a:lnTo>
                  <a:pt x="1842" y="2670"/>
                </a:lnTo>
                <a:lnTo>
                  <a:pt x="1840" y="2717"/>
                </a:lnTo>
                <a:lnTo>
                  <a:pt x="1839" y="2763"/>
                </a:lnTo>
                <a:lnTo>
                  <a:pt x="1840" y="2811"/>
                </a:lnTo>
                <a:lnTo>
                  <a:pt x="1842" y="2858"/>
                </a:lnTo>
                <a:lnTo>
                  <a:pt x="1848" y="2904"/>
                </a:lnTo>
                <a:lnTo>
                  <a:pt x="1855" y="2948"/>
                </a:lnTo>
                <a:lnTo>
                  <a:pt x="1865" y="2993"/>
                </a:lnTo>
                <a:lnTo>
                  <a:pt x="1877" y="3036"/>
                </a:lnTo>
                <a:lnTo>
                  <a:pt x="1890" y="3078"/>
                </a:lnTo>
                <a:lnTo>
                  <a:pt x="1906" y="3120"/>
                </a:lnTo>
                <a:lnTo>
                  <a:pt x="1923" y="3160"/>
                </a:lnTo>
                <a:lnTo>
                  <a:pt x="1944" y="3199"/>
                </a:lnTo>
                <a:lnTo>
                  <a:pt x="1966" y="3238"/>
                </a:lnTo>
                <a:lnTo>
                  <a:pt x="1991" y="3276"/>
                </a:lnTo>
                <a:lnTo>
                  <a:pt x="2017" y="3312"/>
                </a:lnTo>
                <a:lnTo>
                  <a:pt x="2045" y="3349"/>
                </a:lnTo>
                <a:lnTo>
                  <a:pt x="2076" y="3383"/>
                </a:lnTo>
                <a:lnTo>
                  <a:pt x="2108" y="3417"/>
                </a:lnTo>
                <a:lnTo>
                  <a:pt x="2143" y="3451"/>
                </a:lnTo>
                <a:lnTo>
                  <a:pt x="2178" y="3481"/>
                </a:lnTo>
                <a:lnTo>
                  <a:pt x="2214" y="3510"/>
                </a:lnTo>
                <a:lnTo>
                  <a:pt x="2251" y="3536"/>
                </a:lnTo>
                <a:lnTo>
                  <a:pt x="2289" y="3560"/>
                </a:lnTo>
                <a:lnTo>
                  <a:pt x="2327" y="3582"/>
                </a:lnTo>
                <a:lnTo>
                  <a:pt x="2366" y="3602"/>
                </a:lnTo>
                <a:lnTo>
                  <a:pt x="2407" y="3621"/>
                </a:lnTo>
                <a:lnTo>
                  <a:pt x="2448" y="3637"/>
                </a:lnTo>
                <a:lnTo>
                  <a:pt x="2491" y="3650"/>
                </a:lnTo>
                <a:lnTo>
                  <a:pt x="2533" y="3662"/>
                </a:lnTo>
                <a:lnTo>
                  <a:pt x="2577" y="3671"/>
                </a:lnTo>
                <a:lnTo>
                  <a:pt x="2622" y="3678"/>
                </a:lnTo>
                <a:lnTo>
                  <a:pt x="2668" y="3683"/>
                </a:lnTo>
                <a:lnTo>
                  <a:pt x="2714" y="3687"/>
                </a:lnTo>
                <a:lnTo>
                  <a:pt x="2761" y="3688"/>
                </a:lnTo>
                <a:lnTo>
                  <a:pt x="2808" y="3687"/>
                </a:lnTo>
                <a:lnTo>
                  <a:pt x="2855" y="3683"/>
                </a:lnTo>
                <a:lnTo>
                  <a:pt x="2899" y="3678"/>
                </a:lnTo>
                <a:lnTo>
                  <a:pt x="2944" y="3671"/>
                </a:lnTo>
                <a:lnTo>
                  <a:pt x="2987" y="3662"/>
                </a:lnTo>
                <a:lnTo>
                  <a:pt x="3029" y="3649"/>
                </a:lnTo>
                <a:lnTo>
                  <a:pt x="3072" y="3635"/>
                </a:lnTo>
                <a:lnTo>
                  <a:pt x="3113" y="3619"/>
                </a:lnTo>
                <a:lnTo>
                  <a:pt x="3153" y="3601"/>
                </a:lnTo>
                <a:lnTo>
                  <a:pt x="3192" y="3582"/>
                </a:lnTo>
                <a:lnTo>
                  <a:pt x="3230" y="3559"/>
                </a:lnTo>
                <a:lnTo>
                  <a:pt x="3268" y="3535"/>
                </a:lnTo>
                <a:lnTo>
                  <a:pt x="3305" y="3509"/>
                </a:lnTo>
                <a:lnTo>
                  <a:pt x="3340" y="3480"/>
                </a:lnTo>
                <a:lnTo>
                  <a:pt x="3375" y="3449"/>
                </a:lnTo>
                <a:lnTo>
                  <a:pt x="3408" y="3416"/>
                </a:lnTo>
                <a:lnTo>
                  <a:pt x="3442" y="3382"/>
                </a:lnTo>
                <a:lnTo>
                  <a:pt x="3471" y="3347"/>
                </a:lnTo>
                <a:lnTo>
                  <a:pt x="3500" y="3310"/>
                </a:lnTo>
                <a:lnTo>
                  <a:pt x="3526" y="3274"/>
                </a:lnTo>
                <a:lnTo>
                  <a:pt x="3550" y="3236"/>
                </a:lnTo>
                <a:lnTo>
                  <a:pt x="3572" y="3197"/>
                </a:lnTo>
                <a:lnTo>
                  <a:pt x="3592" y="3157"/>
                </a:lnTo>
                <a:lnTo>
                  <a:pt x="3610" y="3117"/>
                </a:lnTo>
                <a:lnTo>
                  <a:pt x="3625" y="3076"/>
                </a:lnTo>
                <a:lnTo>
                  <a:pt x="3639" y="3034"/>
                </a:lnTo>
                <a:lnTo>
                  <a:pt x="3650" y="2991"/>
                </a:lnTo>
                <a:lnTo>
                  <a:pt x="3661" y="2947"/>
                </a:lnTo>
                <a:lnTo>
                  <a:pt x="3668" y="2903"/>
                </a:lnTo>
                <a:lnTo>
                  <a:pt x="3673" y="2857"/>
                </a:lnTo>
                <a:lnTo>
                  <a:pt x="3676" y="2810"/>
                </a:lnTo>
                <a:lnTo>
                  <a:pt x="3677" y="2763"/>
                </a:lnTo>
                <a:close/>
              </a:path>
            </a:pathLst>
          </a:custGeom>
          <a:solidFill>
            <a:srgbClr val="FFFFFF"/>
          </a:solidFill>
          <a:ln>
            <a:noFill/>
          </a:ln>
        </p:spPr>
        <p:txBody>
          <a:bodyPr anchor="ctr" anchorCtr="1">
            <a:normAutofit fontScale="90000" lnSpcReduction="20000"/>
          </a:bodyPr>
          <a:p>
            <a:endParaRPr lang="zh-CN" altLang="en-US">
              <a:sym typeface="Arial" panose="020B0604020202020204" pitchFamily="34" charset="0"/>
            </a:endParaRPr>
          </a:p>
        </p:txBody>
      </p:sp>
      <p:sp>
        <p:nvSpPr>
          <p:cNvPr id="26" name="文本框 25"/>
          <p:cNvSpPr txBox="1"/>
          <p:nvPr>
            <p:custDataLst>
              <p:tags r:id="rId11"/>
            </p:custDataLst>
          </p:nvPr>
        </p:nvSpPr>
        <p:spPr>
          <a:xfrm>
            <a:off x="4663141" y="4809237"/>
            <a:ext cx="2454032" cy="944080"/>
          </a:xfrm>
          <a:prstGeom prst="rect">
            <a:avLst/>
          </a:prstGeom>
          <a:noFill/>
        </p:spPr>
        <p:txBody>
          <a:bodyPr wrap="square" rtlCol="0">
            <a:normAutofit/>
          </a:bodyPr>
          <a:p>
            <a:pPr lvl="0" algn="l">
              <a:buClrTx/>
              <a:buSzTx/>
              <a:buFontTx/>
            </a:pPr>
            <a:r>
              <a:rPr lang="en-US" altLang="zh-CN" sz="1600">
                <a:sym typeface="Arial" panose="020B0604020202020204" pitchFamily="34" charset="0"/>
              </a:rPr>
              <a:t>17</a:t>
            </a:r>
            <a:r>
              <a:rPr lang="zh-CN" altLang="en-US" sz="1600">
                <a:sym typeface="Arial" panose="020B0604020202020204" pitchFamily="34" charset="0"/>
              </a:rPr>
              <a:t>颗卫星</a:t>
            </a:r>
            <a:endParaRPr lang="zh-CN" altLang="en-US" sz="1600">
              <a:sym typeface="Arial" panose="020B0604020202020204" pitchFamily="34" charset="0"/>
            </a:endParaRPr>
          </a:p>
        </p:txBody>
      </p:sp>
      <p:sp>
        <p:nvSpPr>
          <p:cNvPr id="27" name="文本框 26"/>
          <p:cNvSpPr txBox="1"/>
          <p:nvPr>
            <p:custDataLst>
              <p:tags r:id="rId12"/>
            </p:custDataLst>
          </p:nvPr>
        </p:nvSpPr>
        <p:spPr>
          <a:xfrm>
            <a:off x="4607503" y="4416816"/>
            <a:ext cx="1549825" cy="473571"/>
          </a:xfrm>
          <a:prstGeom prst="rect">
            <a:avLst/>
          </a:prstGeom>
          <a:noFill/>
        </p:spPr>
        <p:txBody>
          <a:bodyPr wrap="square" rtlCol="0">
            <a:normAutofit/>
          </a:bodyPr>
          <a:p>
            <a:pPr lvl="0" algn="ctr">
              <a:buClrTx/>
              <a:buSzTx/>
              <a:buFontTx/>
            </a:pP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2006年</a:t>
            </a:r>
            <a:endPar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15" name="立方体 14"/>
          <p:cNvSpPr/>
          <p:nvPr>
            <p:custDataLst>
              <p:tags r:id="rId13"/>
            </p:custDataLst>
          </p:nvPr>
        </p:nvSpPr>
        <p:spPr>
          <a:xfrm rot="21091489" flipH="1">
            <a:off x="6233270" y="2606287"/>
            <a:ext cx="2139598" cy="871515"/>
          </a:xfrm>
          <a:prstGeom prst="cube">
            <a:avLst>
              <a:gd name="adj" fmla="val 80345"/>
            </a:avLst>
          </a:prstGeom>
          <a:solidFill>
            <a:srgbClr val="2DBCEF"/>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16" name="直接连接符 15"/>
          <p:cNvCxnSpPr/>
          <p:nvPr>
            <p:custDataLst>
              <p:tags r:id="rId14"/>
            </p:custDataLst>
          </p:nvPr>
        </p:nvCxnSpPr>
        <p:spPr>
          <a:xfrm>
            <a:off x="7251174" y="2015205"/>
            <a:ext cx="0" cy="876343"/>
          </a:xfrm>
          <a:prstGeom prst="line">
            <a:avLst/>
          </a:prstGeom>
          <a:ln>
            <a:solidFill>
              <a:srgbClr val="2DBCEF">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18" name="椭圆 17"/>
          <p:cNvSpPr/>
          <p:nvPr>
            <p:custDataLst>
              <p:tags r:id="rId15"/>
            </p:custDataLst>
          </p:nvPr>
        </p:nvSpPr>
        <p:spPr>
          <a:xfrm>
            <a:off x="6984109" y="1655525"/>
            <a:ext cx="534129" cy="534129"/>
          </a:xfrm>
          <a:prstGeom prst="ellipse">
            <a:avLst/>
          </a:prstGeom>
          <a:solidFill>
            <a:srgbClr val="2DBCEF"/>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21" name="KSO_Shape"/>
          <p:cNvSpPr/>
          <p:nvPr>
            <p:custDataLst>
              <p:tags r:id="rId16"/>
            </p:custDataLst>
          </p:nvPr>
        </p:nvSpPr>
        <p:spPr bwMode="auto">
          <a:xfrm>
            <a:off x="7117806" y="1773079"/>
            <a:ext cx="266736" cy="285789"/>
          </a:xfrm>
          <a:custGeom>
            <a:avLst/>
            <a:gdLst>
              <a:gd name="T0" fmla="*/ 290686076 w 10453"/>
              <a:gd name="T1" fmla="*/ 290702762 h 11199"/>
              <a:gd name="T2" fmla="*/ 290686076 w 10453"/>
              <a:gd name="T3" fmla="*/ 290702762 h 11199"/>
              <a:gd name="T4" fmla="*/ 290686076 w 10453"/>
              <a:gd name="T5" fmla="*/ 290702762 h 11199"/>
              <a:gd name="T6" fmla="*/ 290686076 w 10453"/>
              <a:gd name="T7" fmla="*/ 290702762 h 11199"/>
              <a:gd name="T8" fmla="*/ 290686076 w 10453"/>
              <a:gd name="T9" fmla="*/ 290702762 h 11199"/>
              <a:gd name="T10" fmla="*/ 290686076 w 10453"/>
              <a:gd name="T11" fmla="*/ 290702762 h 11199"/>
              <a:gd name="T12" fmla="*/ 290686076 w 10453"/>
              <a:gd name="T13" fmla="*/ 290702762 h 11199"/>
              <a:gd name="T14" fmla="*/ 290686076 w 10453"/>
              <a:gd name="T15" fmla="*/ 290702762 h 11199"/>
              <a:gd name="T16" fmla="*/ 290686076 w 10453"/>
              <a:gd name="T17" fmla="*/ 290702762 h 11199"/>
              <a:gd name="T18" fmla="*/ 290686076 w 10453"/>
              <a:gd name="T19" fmla="*/ 290702762 h 11199"/>
              <a:gd name="T20" fmla="*/ 290686076 w 10453"/>
              <a:gd name="T21" fmla="*/ 290702762 h 11199"/>
              <a:gd name="T22" fmla="*/ 290686076 w 10453"/>
              <a:gd name="T23" fmla="*/ 290702762 h 11199"/>
              <a:gd name="T24" fmla="*/ 290686076 w 10453"/>
              <a:gd name="T25" fmla="*/ 290702762 h 11199"/>
              <a:gd name="T26" fmla="*/ 290686076 w 10453"/>
              <a:gd name="T27" fmla="*/ 290702762 h 11199"/>
              <a:gd name="T28" fmla="*/ 290686076 w 10453"/>
              <a:gd name="T29" fmla="*/ 290702762 h 11199"/>
              <a:gd name="T30" fmla="*/ 290686076 w 10453"/>
              <a:gd name="T31" fmla="*/ 290702762 h 11199"/>
              <a:gd name="T32" fmla="*/ 290686076 w 10453"/>
              <a:gd name="T33" fmla="*/ 290702762 h 11199"/>
              <a:gd name="T34" fmla="*/ 290686076 w 10453"/>
              <a:gd name="T35" fmla="*/ 290702762 h 11199"/>
              <a:gd name="T36" fmla="*/ 290686076 w 10453"/>
              <a:gd name="T37" fmla="*/ 290702762 h 11199"/>
              <a:gd name="T38" fmla="*/ 290686076 w 10453"/>
              <a:gd name="T39" fmla="*/ 290702762 h 11199"/>
              <a:gd name="T40" fmla="*/ 290686076 w 10453"/>
              <a:gd name="T41" fmla="*/ 290702762 h 11199"/>
              <a:gd name="T42" fmla="*/ 290686076 w 10453"/>
              <a:gd name="T43" fmla="*/ 290702762 h 11199"/>
              <a:gd name="T44" fmla="*/ 290686076 w 10453"/>
              <a:gd name="T45" fmla="*/ 290702762 h 11199"/>
              <a:gd name="T46" fmla="*/ 290686076 w 10453"/>
              <a:gd name="T47" fmla="*/ 290702762 h 11199"/>
              <a:gd name="T48" fmla="*/ 290686076 w 10453"/>
              <a:gd name="T49" fmla="*/ 290702762 h 11199"/>
              <a:gd name="T50" fmla="*/ 290686076 w 10453"/>
              <a:gd name="T51" fmla="*/ 290702762 h 11199"/>
              <a:gd name="T52" fmla="*/ 290686076 w 10453"/>
              <a:gd name="T53" fmla="*/ 290702762 h 11199"/>
              <a:gd name="T54" fmla="*/ 290686076 w 10453"/>
              <a:gd name="T55" fmla="*/ 290702762 h 11199"/>
              <a:gd name="T56" fmla="*/ 290686076 w 10453"/>
              <a:gd name="T57" fmla="*/ 290702762 h 11199"/>
              <a:gd name="T58" fmla="*/ 290686076 w 10453"/>
              <a:gd name="T59" fmla="*/ 290702762 h 11199"/>
              <a:gd name="T60" fmla="*/ 290686076 w 10453"/>
              <a:gd name="T61" fmla="*/ 290702762 h 11199"/>
              <a:gd name="T62" fmla="*/ 290686076 w 10453"/>
              <a:gd name="T63" fmla="*/ 290702762 h 11199"/>
              <a:gd name="T64" fmla="*/ 290686076 w 10453"/>
              <a:gd name="T65" fmla="*/ 290702762 h 11199"/>
              <a:gd name="T66" fmla="*/ 290686076 w 10453"/>
              <a:gd name="T67" fmla="*/ 290702762 h 11199"/>
              <a:gd name="T68" fmla="*/ 290686076 w 10453"/>
              <a:gd name="T69" fmla="*/ 290702762 h 11199"/>
              <a:gd name="T70" fmla="*/ 290686076 w 10453"/>
              <a:gd name="T71" fmla="*/ 290702762 h 11199"/>
              <a:gd name="T72" fmla="*/ 290686076 w 10453"/>
              <a:gd name="T73" fmla="*/ 290702762 h 11199"/>
              <a:gd name="T74" fmla="*/ 290686076 w 10453"/>
              <a:gd name="T75" fmla="*/ 290702762 h 11199"/>
              <a:gd name="T76" fmla="*/ 290686076 w 10453"/>
              <a:gd name="T77" fmla="*/ 290702762 h 11199"/>
              <a:gd name="T78" fmla="*/ 290686076 w 10453"/>
              <a:gd name="T79" fmla="*/ 290702762 h 11199"/>
              <a:gd name="T80" fmla="*/ 290686076 w 10453"/>
              <a:gd name="T81" fmla="*/ 290702762 h 11199"/>
              <a:gd name="T82" fmla="*/ 290686076 w 10453"/>
              <a:gd name="T83" fmla="*/ 290702762 h 11199"/>
              <a:gd name="T84" fmla="*/ 290686076 w 10453"/>
              <a:gd name="T85" fmla="*/ 290702762 h 11199"/>
              <a:gd name="T86" fmla="*/ 290686076 w 10453"/>
              <a:gd name="T87" fmla="*/ 290702762 h 11199"/>
              <a:gd name="T88" fmla="*/ 290686076 w 10453"/>
              <a:gd name="T89" fmla="*/ 290702762 h 11199"/>
              <a:gd name="T90" fmla="*/ 290686076 w 10453"/>
              <a:gd name="T91" fmla="*/ 290702762 h 11199"/>
              <a:gd name="T92" fmla="*/ 290686076 w 10453"/>
              <a:gd name="T93" fmla="*/ 290702762 h 11199"/>
              <a:gd name="T94" fmla="*/ 290686076 w 10453"/>
              <a:gd name="T95" fmla="*/ 290702762 h 11199"/>
              <a:gd name="T96" fmla="*/ 290686076 w 10453"/>
              <a:gd name="T97" fmla="*/ 290702762 h 11199"/>
              <a:gd name="T98" fmla="*/ 290686076 w 10453"/>
              <a:gd name="T99" fmla="*/ 290702762 h 11199"/>
              <a:gd name="T100" fmla="*/ 290686076 w 10453"/>
              <a:gd name="T101" fmla="*/ 290702762 h 11199"/>
              <a:gd name="T102" fmla="*/ 290686076 w 10453"/>
              <a:gd name="T103" fmla="*/ 290702762 h 11199"/>
              <a:gd name="T104" fmla="*/ 290686076 w 10453"/>
              <a:gd name="T105" fmla="*/ 290702762 h 11199"/>
              <a:gd name="T106" fmla="*/ 290686076 w 10453"/>
              <a:gd name="T107" fmla="*/ 290702762 h 11199"/>
              <a:gd name="T108" fmla="*/ 290686076 w 10453"/>
              <a:gd name="T109" fmla="*/ 290702762 h 11199"/>
              <a:gd name="T110" fmla="*/ 290686076 w 10453"/>
              <a:gd name="T111" fmla="*/ 290702762 h 1119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0453" h="11199">
                <a:moveTo>
                  <a:pt x="1185" y="5973"/>
                </a:moveTo>
                <a:lnTo>
                  <a:pt x="219" y="6939"/>
                </a:lnTo>
                <a:lnTo>
                  <a:pt x="193" y="6966"/>
                </a:lnTo>
                <a:lnTo>
                  <a:pt x="168" y="6994"/>
                </a:lnTo>
                <a:lnTo>
                  <a:pt x="144" y="7025"/>
                </a:lnTo>
                <a:lnTo>
                  <a:pt x="123" y="7055"/>
                </a:lnTo>
                <a:lnTo>
                  <a:pt x="104" y="7087"/>
                </a:lnTo>
                <a:lnTo>
                  <a:pt x="85" y="7119"/>
                </a:lnTo>
                <a:lnTo>
                  <a:pt x="70" y="7152"/>
                </a:lnTo>
                <a:lnTo>
                  <a:pt x="54" y="7185"/>
                </a:lnTo>
                <a:lnTo>
                  <a:pt x="42" y="7219"/>
                </a:lnTo>
                <a:lnTo>
                  <a:pt x="31" y="7254"/>
                </a:lnTo>
                <a:lnTo>
                  <a:pt x="21" y="7288"/>
                </a:lnTo>
                <a:lnTo>
                  <a:pt x="14" y="7323"/>
                </a:lnTo>
                <a:lnTo>
                  <a:pt x="8" y="7359"/>
                </a:lnTo>
                <a:lnTo>
                  <a:pt x="3" y="7394"/>
                </a:lnTo>
                <a:lnTo>
                  <a:pt x="1" y="7430"/>
                </a:lnTo>
                <a:lnTo>
                  <a:pt x="0" y="7467"/>
                </a:lnTo>
                <a:lnTo>
                  <a:pt x="1" y="7502"/>
                </a:lnTo>
                <a:lnTo>
                  <a:pt x="3" y="7538"/>
                </a:lnTo>
                <a:lnTo>
                  <a:pt x="8" y="7573"/>
                </a:lnTo>
                <a:lnTo>
                  <a:pt x="14" y="7609"/>
                </a:lnTo>
                <a:lnTo>
                  <a:pt x="21" y="7644"/>
                </a:lnTo>
                <a:lnTo>
                  <a:pt x="31" y="7678"/>
                </a:lnTo>
                <a:lnTo>
                  <a:pt x="42" y="7713"/>
                </a:lnTo>
                <a:lnTo>
                  <a:pt x="54" y="7747"/>
                </a:lnTo>
                <a:lnTo>
                  <a:pt x="70" y="7780"/>
                </a:lnTo>
                <a:lnTo>
                  <a:pt x="85" y="7813"/>
                </a:lnTo>
                <a:lnTo>
                  <a:pt x="104" y="7845"/>
                </a:lnTo>
                <a:lnTo>
                  <a:pt x="123" y="7877"/>
                </a:lnTo>
                <a:lnTo>
                  <a:pt x="144" y="7907"/>
                </a:lnTo>
                <a:lnTo>
                  <a:pt x="168" y="7938"/>
                </a:lnTo>
                <a:lnTo>
                  <a:pt x="193" y="7966"/>
                </a:lnTo>
                <a:lnTo>
                  <a:pt x="219" y="7994"/>
                </a:lnTo>
                <a:lnTo>
                  <a:pt x="1712" y="9487"/>
                </a:lnTo>
                <a:lnTo>
                  <a:pt x="3205" y="10980"/>
                </a:lnTo>
                <a:lnTo>
                  <a:pt x="3233" y="11006"/>
                </a:lnTo>
                <a:lnTo>
                  <a:pt x="3262" y="11031"/>
                </a:lnTo>
                <a:lnTo>
                  <a:pt x="3291" y="11055"/>
                </a:lnTo>
                <a:lnTo>
                  <a:pt x="3322" y="11076"/>
                </a:lnTo>
                <a:lnTo>
                  <a:pt x="3354" y="11095"/>
                </a:lnTo>
                <a:lnTo>
                  <a:pt x="3386" y="11113"/>
                </a:lnTo>
                <a:lnTo>
                  <a:pt x="3419" y="11129"/>
                </a:lnTo>
                <a:lnTo>
                  <a:pt x="3452" y="11143"/>
                </a:lnTo>
                <a:lnTo>
                  <a:pt x="3487" y="11156"/>
                </a:lnTo>
                <a:lnTo>
                  <a:pt x="3521" y="11168"/>
                </a:lnTo>
                <a:lnTo>
                  <a:pt x="3555" y="11178"/>
                </a:lnTo>
                <a:lnTo>
                  <a:pt x="3591" y="11185"/>
                </a:lnTo>
                <a:lnTo>
                  <a:pt x="3626" y="11191"/>
                </a:lnTo>
                <a:lnTo>
                  <a:pt x="3662" y="11195"/>
                </a:lnTo>
                <a:lnTo>
                  <a:pt x="3697" y="11198"/>
                </a:lnTo>
                <a:lnTo>
                  <a:pt x="3733" y="11199"/>
                </a:lnTo>
                <a:lnTo>
                  <a:pt x="3769" y="11198"/>
                </a:lnTo>
                <a:lnTo>
                  <a:pt x="3805" y="11195"/>
                </a:lnTo>
                <a:lnTo>
                  <a:pt x="3840" y="11191"/>
                </a:lnTo>
                <a:lnTo>
                  <a:pt x="3876" y="11185"/>
                </a:lnTo>
                <a:lnTo>
                  <a:pt x="3911" y="11178"/>
                </a:lnTo>
                <a:lnTo>
                  <a:pt x="3946" y="11168"/>
                </a:lnTo>
                <a:lnTo>
                  <a:pt x="3980" y="11156"/>
                </a:lnTo>
                <a:lnTo>
                  <a:pt x="4014" y="11143"/>
                </a:lnTo>
                <a:lnTo>
                  <a:pt x="4048" y="11129"/>
                </a:lnTo>
                <a:lnTo>
                  <a:pt x="4081" y="11113"/>
                </a:lnTo>
                <a:lnTo>
                  <a:pt x="4113" y="11095"/>
                </a:lnTo>
                <a:lnTo>
                  <a:pt x="4143" y="11076"/>
                </a:lnTo>
                <a:lnTo>
                  <a:pt x="4174" y="11055"/>
                </a:lnTo>
                <a:lnTo>
                  <a:pt x="4204" y="11031"/>
                </a:lnTo>
                <a:lnTo>
                  <a:pt x="4233" y="11006"/>
                </a:lnTo>
                <a:lnTo>
                  <a:pt x="4261" y="10980"/>
                </a:lnTo>
                <a:lnTo>
                  <a:pt x="4288" y="10952"/>
                </a:lnTo>
                <a:lnTo>
                  <a:pt x="4313" y="10923"/>
                </a:lnTo>
                <a:lnTo>
                  <a:pt x="4335" y="10894"/>
                </a:lnTo>
                <a:lnTo>
                  <a:pt x="4356" y="10863"/>
                </a:lnTo>
                <a:lnTo>
                  <a:pt x="4377" y="10831"/>
                </a:lnTo>
                <a:lnTo>
                  <a:pt x="4394" y="10799"/>
                </a:lnTo>
                <a:lnTo>
                  <a:pt x="4411" y="10766"/>
                </a:lnTo>
                <a:lnTo>
                  <a:pt x="4425" y="10733"/>
                </a:lnTo>
                <a:lnTo>
                  <a:pt x="4438" y="10698"/>
                </a:lnTo>
                <a:lnTo>
                  <a:pt x="4449" y="10664"/>
                </a:lnTo>
                <a:lnTo>
                  <a:pt x="4458" y="10630"/>
                </a:lnTo>
                <a:lnTo>
                  <a:pt x="4467" y="10594"/>
                </a:lnTo>
                <a:lnTo>
                  <a:pt x="4472" y="10559"/>
                </a:lnTo>
                <a:lnTo>
                  <a:pt x="4476" y="10523"/>
                </a:lnTo>
                <a:lnTo>
                  <a:pt x="4478" y="10488"/>
                </a:lnTo>
                <a:lnTo>
                  <a:pt x="4480" y="10452"/>
                </a:lnTo>
                <a:lnTo>
                  <a:pt x="4480" y="10046"/>
                </a:lnTo>
                <a:lnTo>
                  <a:pt x="4480" y="9133"/>
                </a:lnTo>
                <a:lnTo>
                  <a:pt x="4480" y="8959"/>
                </a:lnTo>
                <a:lnTo>
                  <a:pt x="9706" y="8959"/>
                </a:lnTo>
                <a:lnTo>
                  <a:pt x="9744" y="8958"/>
                </a:lnTo>
                <a:lnTo>
                  <a:pt x="9782" y="8955"/>
                </a:lnTo>
                <a:lnTo>
                  <a:pt x="9820" y="8951"/>
                </a:lnTo>
                <a:lnTo>
                  <a:pt x="9856" y="8943"/>
                </a:lnTo>
                <a:lnTo>
                  <a:pt x="9892" y="8935"/>
                </a:lnTo>
                <a:lnTo>
                  <a:pt x="9927" y="8926"/>
                </a:lnTo>
                <a:lnTo>
                  <a:pt x="9963" y="8914"/>
                </a:lnTo>
                <a:lnTo>
                  <a:pt x="9996" y="8901"/>
                </a:lnTo>
                <a:lnTo>
                  <a:pt x="10029" y="8885"/>
                </a:lnTo>
                <a:lnTo>
                  <a:pt x="10061" y="8869"/>
                </a:lnTo>
                <a:lnTo>
                  <a:pt x="10093" y="8851"/>
                </a:lnTo>
                <a:lnTo>
                  <a:pt x="10123" y="8831"/>
                </a:lnTo>
                <a:lnTo>
                  <a:pt x="10152" y="8811"/>
                </a:lnTo>
                <a:lnTo>
                  <a:pt x="10181" y="8788"/>
                </a:lnTo>
                <a:lnTo>
                  <a:pt x="10208" y="8765"/>
                </a:lnTo>
                <a:lnTo>
                  <a:pt x="10234" y="8740"/>
                </a:lnTo>
                <a:lnTo>
                  <a:pt x="10259" y="8714"/>
                </a:lnTo>
                <a:lnTo>
                  <a:pt x="10282" y="8688"/>
                </a:lnTo>
                <a:lnTo>
                  <a:pt x="10304" y="8659"/>
                </a:lnTo>
                <a:lnTo>
                  <a:pt x="10325" y="8630"/>
                </a:lnTo>
                <a:lnTo>
                  <a:pt x="10344" y="8599"/>
                </a:lnTo>
                <a:lnTo>
                  <a:pt x="10362" y="8568"/>
                </a:lnTo>
                <a:lnTo>
                  <a:pt x="10378" y="8536"/>
                </a:lnTo>
                <a:lnTo>
                  <a:pt x="10394" y="8503"/>
                </a:lnTo>
                <a:lnTo>
                  <a:pt x="10407" y="8469"/>
                </a:lnTo>
                <a:lnTo>
                  <a:pt x="10419" y="8435"/>
                </a:lnTo>
                <a:lnTo>
                  <a:pt x="10429" y="8399"/>
                </a:lnTo>
                <a:lnTo>
                  <a:pt x="10437" y="8362"/>
                </a:lnTo>
                <a:lnTo>
                  <a:pt x="10443" y="8326"/>
                </a:lnTo>
                <a:lnTo>
                  <a:pt x="10448" y="8289"/>
                </a:lnTo>
                <a:lnTo>
                  <a:pt x="10452" y="8251"/>
                </a:lnTo>
                <a:lnTo>
                  <a:pt x="10453" y="8212"/>
                </a:lnTo>
                <a:lnTo>
                  <a:pt x="10453" y="6720"/>
                </a:lnTo>
                <a:lnTo>
                  <a:pt x="10452" y="6681"/>
                </a:lnTo>
                <a:lnTo>
                  <a:pt x="10448" y="6643"/>
                </a:lnTo>
                <a:lnTo>
                  <a:pt x="10443" y="6606"/>
                </a:lnTo>
                <a:lnTo>
                  <a:pt x="10437" y="6570"/>
                </a:lnTo>
                <a:lnTo>
                  <a:pt x="10429" y="6533"/>
                </a:lnTo>
                <a:lnTo>
                  <a:pt x="10419" y="6497"/>
                </a:lnTo>
                <a:lnTo>
                  <a:pt x="10407" y="6463"/>
                </a:lnTo>
                <a:lnTo>
                  <a:pt x="10394" y="6429"/>
                </a:lnTo>
                <a:lnTo>
                  <a:pt x="10378" y="6396"/>
                </a:lnTo>
                <a:lnTo>
                  <a:pt x="10362" y="6364"/>
                </a:lnTo>
                <a:lnTo>
                  <a:pt x="10344" y="6333"/>
                </a:lnTo>
                <a:lnTo>
                  <a:pt x="10325" y="6302"/>
                </a:lnTo>
                <a:lnTo>
                  <a:pt x="10304" y="6273"/>
                </a:lnTo>
                <a:lnTo>
                  <a:pt x="10282" y="6244"/>
                </a:lnTo>
                <a:lnTo>
                  <a:pt x="10259" y="6218"/>
                </a:lnTo>
                <a:lnTo>
                  <a:pt x="10234" y="6192"/>
                </a:lnTo>
                <a:lnTo>
                  <a:pt x="10208" y="6167"/>
                </a:lnTo>
                <a:lnTo>
                  <a:pt x="10181" y="6144"/>
                </a:lnTo>
                <a:lnTo>
                  <a:pt x="10152" y="6121"/>
                </a:lnTo>
                <a:lnTo>
                  <a:pt x="10123" y="6101"/>
                </a:lnTo>
                <a:lnTo>
                  <a:pt x="10093" y="6081"/>
                </a:lnTo>
                <a:lnTo>
                  <a:pt x="10061" y="6063"/>
                </a:lnTo>
                <a:lnTo>
                  <a:pt x="10029" y="6046"/>
                </a:lnTo>
                <a:lnTo>
                  <a:pt x="9996" y="6031"/>
                </a:lnTo>
                <a:lnTo>
                  <a:pt x="9963" y="6018"/>
                </a:lnTo>
                <a:lnTo>
                  <a:pt x="9927" y="6006"/>
                </a:lnTo>
                <a:lnTo>
                  <a:pt x="9892" y="5997"/>
                </a:lnTo>
                <a:lnTo>
                  <a:pt x="9856" y="5988"/>
                </a:lnTo>
                <a:lnTo>
                  <a:pt x="9820" y="5981"/>
                </a:lnTo>
                <a:lnTo>
                  <a:pt x="9782" y="5977"/>
                </a:lnTo>
                <a:lnTo>
                  <a:pt x="9744" y="5974"/>
                </a:lnTo>
                <a:lnTo>
                  <a:pt x="9706" y="5973"/>
                </a:lnTo>
                <a:lnTo>
                  <a:pt x="9578" y="5973"/>
                </a:lnTo>
                <a:lnTo>
                  <a:pt x="8831" y="6720"/>
                </a:lnTo>
                <a:lnTo>
                  <a:pt x="9706" y="6720"/>
                </a:lnTo>
                <a:lnTo>
                  <a:pt x="9706" y="8212"/>
                </a:lnTo>
                <a:lnTo>
                  <a:pt x="3733" y="8212"/>
                </a:lnTo>
                <a:lnTo>
                  <a:pt x="3733" y="10046"/>
                </a:lnTo>
                <a:lnTo>
                  <a:pt x="3733" y="10452"/>
                </a:lnTo>
                <a:lnTo>
                  <a:pt x="747" y="7467"/>
                </a:lnTo>
                <a:lnTo>
                  <a:pt x="2240" y="5973"/>
                </a:lnTo>
                <a:lnTo>
                  <a:pt x="1185" y="5973"/>
                </a:lnTo>
                <a:close/>
                <a:moveTo>
                  <a:pt x="7248" y="219"/>
                </a:moveTo>
                <a:lnTo>
                  <a:pt x="8740" y="1713"/>
                </a:lnTo>
                <a:lnTo>
                  <a:pt x="10234" y="3205"/>
                </a:lnTo>
                <a:lnTo>
                  <a:pt x="10260" y="3234"/>
                </a:lnTo>
                <a:lnTo>
                  <a:pt x="10285" y="3262"/>
                </a:lnTo>
                <a:lnTo>
                  <a:pt x="10308" y="3292"/>
                </a:lnTo>
                <a:lnTo>
                  <a:pt x="10330" y="3322"/>
                </a:lnTo>
                <a:lnTo>
                  <a:pt x="10349" y="3354"/>
                </a:lnTo>
                <a:lnTo>
                  <a:pt x="10368" y="3386"/>
                </a:lnTo>
                <a:lnTo>
                  <a:pt x="10383" y="3419"/>
                </a:lnTo>
                <a:lnTo>
                  <a:pt x="10397" y="3452"/>
                </a:lnTo>
                <a:lnTo>
                  <a:pt x="10410" y="3487"/>
                </a:lnTo>
                <a:lnTo>
                  <a:pt x="10422" y="3521"/>
                </a:lnTo>
                <a:lnTo>
                  <a:pt x="10432" y="3555"/>
                </a:lnTo>
                <a:lnTo>
                  <a:pt x="10439" y="3591"/>
                </a:lnTo>
                <a:lnTo>
                  <a:pt x="10445" y="3626"/>
                </a:lnTo>
                <a:lnTo>
                  <a:pt x="10449" y="3662"/>
                </a:lnTo>
                <a:lnTo>
                  <a:pt x="10452" y="3697"/>
                </a:lnTo>
                <a:lnTo>
                  <a:pt x="10453" y="3733"/>
                </a:lnTo>
                <a:lnTo>
                  <a:pt x="10452" y="3770"/>
                </a:lnTo>
                <a:lnTo>
                  <a:pt x="10449" y="3805"/>
                </a:lnTo>
                <a:lnTo>
                  <a:pt x="10445" y="3841"/>
                </a:lnTo>
                <a:lnTo>
                  <a:pt x="10439" y="3876"/>
                </a:lnTo>
                <a:lnTo>
                  <a:pt x="10432" y="3912"/>
                </a:lnTo>
                <a:lnTo>
                  <a:pt x="10422" y="3946"/>
                </a:lnTo>
                <a:lnTo>
                  <a:pt x="10410" y="3980"/>
                </a:lnTo>
                <a:lnTo>
                  <a:pt x="10397" y="4015"/>
                </a:lnTo>
                <a:lnTo>
                  <a:pt x="10383" y="4048"/>
                </a:lnTo>
                <a:lnTo>
                  <a:pt x="10368" y="4081"/>
                </a:lnTo>
                <a:lnTo>
                  <a:pt x="10349" y="4113"/>
                </a:lnTo>
                <a:lnTo>
                  <a:pt x="10330" y="4145"/>
                </a:lnTo>
                <a:lnTo>
                  <a:pt x="10308" y="4174"/>
                </a:lnTo>
                <a:lnTo>
                  <a:pt x="10285" y="4205"/>
                </a:lnTo>
                <a:lnTo>
                  <a:pt x="10260" y="4234"/>
                </a:lnTo>
                <a:lnTo>
                  <a:pt x="10234" y="4261"/>
                </a:lnTo>
                <a:lnTo>
                  <a:pt x="8740" y="5754"/>
                </a:lnTo>
                <a:lnTo>
                  <a:pt x="7248" y="7248"/>
                </a:lnTo>
                <a:lnTo>
                  <a:pt x="7219" y="7274"/>
                </a:lnTo>
                <a:lnTo>
                  <a:pt x="7191" y="7299"/>
                </a:lnTo>
                <a:lnTo>
                  <a:pt x="7161" y="7321"/>
                </a:lnTo>
                <a:lnTo>
                  <a:pt x="7131" y="7343"/>
                </a:lnTo>
                <a:lnTo>
                  <a:pt x="7099" y="7362"/>
                </a:lnTo>
                <a:lnTo>
                  <a:pt x="7067" y="7380"/>
                </a:lnTo>
                <a:lnTo>
                  <a:pt x="7034" y="7397"/>
                </a:lnTo>
                <a:lnTo>
                  <a:pt x="7000" y="7411"/>
                </a:lnTo>
                <a:lnTo>
                  <a:pt x="6966" y="7424"/>
                </a:lnTo>
                <a:lnTo>
                  <a:pt x="6932" y="7435"/>
                </a:lnTo>
                <a:lnTo>
                  <a:pt x="6897" y="7444"/>
                </a:lnTo>
                <a:lnTo>
                  <a:pt x="6862" y="7452"/>
                </a:lnTo>
                <a:lnTo>
                  <a:pt x="6826" y="7458"/>
                </a:lnTo>
                <a:lnTo>
                  <a:pt x="6791" y="7463"/>
                </a:lnTo>
                <a:lnTo>
                  <a:pt x="6755" y="7465"/>
                </a:lnTo>
                <a:lnTo>
                  <a:pt x="6720" y="7465"/>
                </a:lnTo>
                <a:lnTo>
                  <a:pt x="6683" y="7465"/>
                </a:lnTo>
                <a:lnTo>
                  <a:pt x="6648" y="7463"/>
                </a:lnTo>
                <a:lnTo>
                  <a:pt x="6612" y="7458"/>
                </a:lnTo>
                <a:lnTo>
                  <a:pt x="6577" y="7452"/>
                </a:lnTo>
                <a:lnTo>
                  <a:pt x="6541" y="7444"/>
                </a:lnTo>
                <a:lnTo>
                  <a:pt x="6507" y="7435"/>
                </a:lnTo>
                <a:lnTo>
                  <a:pt x="6473" y="7424"/>
                </a:lnTo>
                <a:lnTo>
                  <a:pt x="6438" y="7411"/>
                </a:lnTo>
                <a:lnTo>
                  <a:pt x="6405" y="7397"/>
                </a:lnTo>
                <a:lnTo>
                  <a:pt x="6372" y="7380"/>
                </a:lnTo>
                <a:lnTo>
                  <a:pt x="6340" y="7362"/>
                </a:lnTo>
                <a:lnTo>
                  <a:pt x="6309" y="7343"/>
                </a:lnTo>
                <a:lnTo>
                  <a:pt x="6279" y="7321"/>
                </a:lnTo>
                <a:lnTo>
                  <a:pt x="6248" y="7299"/>
                </a:lnTo>
                <a:lnTo>
                  <a:pt x="6219" y="7274"/>
                </a:lnTo>
                <a:lnTo>
                  <a:pt x="6192" y="7248"/>
                </a:lnTo>
                <a:lnTo>
                  <a:pt x="6165" y="7219"/>
                </a:lnTo>
                <a:lnTo>
                  <a:pt x="6140" y="7191"/>
                </a:lnTo>
                <a:lnTo>
                  <a:pt x="6118" y="7161"/>
                </a:lnTo>
                <a:lnTo>
                  <a:pt x="6096" y="7130"/>
                </a:lnTo>
                <a:lnTo>
                  <a:pt x="6076" y="7099"/>
                </a:lnTo>
                <a:lnTo>
                  <a:pt x="6058" y="7067"/>
                </a:lnTo>
                <a:lnTo>
                  <a:pt x="6042" y="7033"/>
                </a:lnTo>
                <a:lnTo>
                  <a:pt x="6028" y="7000"/>
                </a:lnTo>
                <a:lnTo>
                  <a:pt x="6015" y="6966"/>
                </a:lnTo>
                <a:lnTo>
                  <a:pt x="6004" y="6932"/>
                </a:lnTo>
                <a:lnTo>
                  <a:pt x="5994" y="6897"/>
                </a:lnTo>
                <a:lnTo>
                  <a:pt x="5986" y="6862"/>
                </a:lnTo>
                <a:lnTo>
                  <a:pt x="5980" y="6826"/>
                </a:lnTo>
                <a:lnTo>
                  <a:pt x="5977" y="6791"/>
                </a:lnTo>
                <a:lnTo>
                  <a:pt x="5974" y="6755"/>
                </a:lnTo>
                <a:lnTo>
                  <a:pt x="5973" y="6720"/>
                </a:lnTo>
                <a:lnTo>
                  <a:pt x="5973" y="6314"/>
                </a:lnTo>
                <a:lnTo>
                  <a:pt x="5973" y="5400"/>
                </a:lnTo>
                <a:lnTo>
                  <a:pt x="5973" y="5226"/>
                </a:lnTo>
                <a:lnTo>
                  <a:pt x="747" y="5226"/>
                </a:lnTo>
                <a:lnTo>
                  <a:pt x="709" y="5225"/>
                </a:lnTo>
                <a:lnTo>
                  <a:pt x="671" y="5223"/>
                </a:lnTo>
                <a:lnTo>
                  <a:pt x="633" y="5218"/>
                </a:lnTo>
                <a:lnTo>
                  <a:pt x="596" y="5211"/>
                </a:lnTo>
                <a:lnTo>
                  <a:pt x="560" y="5203"/>
                </a:lnTo>
                <a:lnTo>
                  <a:pt x="525" y="5193"/>
                </a:lnTo>
                <a:lnTo>
                  <a:pt x="490" y="5181"/>
                </a:lnTo>
                <a:lnTo>
                  <a:pt x="457" y="5168"/>
                </a:lnTo>
                <a:lnTo>
                  <a:pt x="424" y="5153"/>
                </a:lnTo>
                <a:lnTo>
                  <a:pt x="390" y="5136"/>
                </a:lnTo>
                <a:lnTo>
                  <a:pt x="360" y="5119"/>
                </a:lnTo>
                <a:lnTo>
                  <a:pt x="329" y="5099"/>
                </a:lnTo>
                <a:lnTo>
                  <a:pt x="300" y="5078"/>
                </a:lnTo>
                <a:lnTo>
                  <a:pt x="272" y="5056"/>
                </a:lnTo>
                <a:lnTo>
                  <a:pt x="245" y="5032"/>
                </a:lnTo>
                <a:lnTo>
                  <a:pt x="219" y="5007"/>
                </a:lnTo>
                <a:lnTo>
                  <a:pt x="194" y="4981"/>
                </a:lnTo>
                <a:lnTo>
                  <a:pt x="170" y="4955"/>
                </a:lnTo>
                <a:lnTo>
                  <a:pt x="149" y="4927"/>
                </a:lnTo>
                <a:lnTo>
                  <a:pt x="128" y="4897"/>
                </a:lnTo>
                <a:lnTo>
                  <a:pt x="109" y="4867"/>
                </a:lnTo>
                <a:lnTo>
                  <a:pt x="90" y="4836"/>
                </a:lnTo>
                <a:lnTo>
                  <a:pt x="74" y="4804"/>
                </a:lnTo>
                <a:lnTo>
                  <a:pt x="59" y="4771"/>
                </a:lnTo>
                <a:lnTo>
                  <a:pt x="46" y="4736"/>
                </a:lnTo>
                <a:lnTo>
                  <a:pt x="34" y="4702"/>
                </a:lnTo>
                <a:lnTo>
                  <a:pt x="24" y="4667"/>
                </a:lnTo>
                <a:lnTo>
                  <a:pt x="15" y="4630"/>
                </a:lnTo>
                <a:lnTo>
                  <a:pt x="9" y="4593"/>
                </a:lnTo>
                <a:lnTo>
                  <a:pt x="5" y="4557"/>
                </a:lnTo>
                <a:lnTo>
                  <a:pt x="1" y="4519"/>
                </a:lnTo>
                <a:lnTo>
                  <a:pt x="0" y="4480"/>
                </a:lnTo>
                <a:lnTo>
                  <a:pt x="0" y="2987"/>
                </a:lnTo>
                <a:lnTo>
                  <a:pt x="1" y="2948"/>
                </a:lnTo>
                <a:lnTo>
                  <a:pt x="5" y="2910"/>
                </a:lnTo>
                <a:lnTo>
                  <a:pt x="9" y="2874"/>
                </a:lnTo>
                <a:lnTo>
                  <a:pt x="15" y="2837"/>
                </a:lnTo>
                <a:lnTo>
                  <a:pt x="24" y="2800"/>
                </a:lnTo>
                <a:lnTo>
                  <a:pt x="34" y="2765"/>
                </a:lnTo>
                <a:lnTo>
                  <a:pt x="46" y="2731"/>
                </a:lnTo>
                <a:lnTo>
                  <a:pt x="59" y="2696"/>
                </a:lnTo>
                <a:lnTo>
                  <a:pt x="74" y="2663"/>
                </a:lnTo>
                <a:lnTo>
                  <a:pt x="90" y="2631"/>
                </a:lnTo>
                <a:lnTo>
                  <a:pt x="109" y="2600"/>
                </a:lnTo>
                <a:lnTo>
                  <a:pt x="128" y="2570"/>
                </a:lnTo>
                <a:lnTo>
                  <a:pt x="149" y="2540"/>
                </a:lnTo>
                <a:lnTo>
                  <a:pt x="170" y="2512"/>
                </a:lnTo>
                <a:lnTo>
                  <a:pt x="194" y="2486"/>
                </a:lnTo>
                <a:lnTo>
                  <a:pt x="219" y="2460"/>
                </a:lnTo>
                <a:lnTo>
                  <a:pt x="245" y="2435"/>
                </a:lnTo>
                <a:lnTo>
                  <a:pt x="272" y="2411"/>
                </a:lnTo>
                <a:lnTo>
                  <a:pt x="300" y="2389"/>
                </a:lnTo>
                <a:lnTo>
                  <a:pt x="329" y="2368"/>
                </a:lnTo>
                <a:lnTo>
                  <a:pt x="360" y="2348"/>
                </a:lnTo>
                <a:lnTo>
                  <a:pt x="390" y="2331"/>
                </a:lnTo>
                <a:lnTo>
                  <a:pt x="424" y="2314"/>
                </a:lnTo>
                <a:lnTo>
                  <a:pt x="457" y="2299"/>
                </a:lnTo>
                <a:lnTo>
                  <a:pt x="490" y="2286"/>
                </a:lnTo>
                <a:lnTo>
                  <a:pt x="525" y="2274"/>
                </a:lnTo>
                <a:lnTo>
                  <a:pt x="560" y="2264"/>
                </a:lnTo>
                <a:lnTo>
                  <a:pt x="596" y="2256"/>
                </a:lnTo>
                <a:lnTo>
                  <a:pt x="633" y="2249"/>
                </a:lnTo>
                <a:lnTo>
                  <a:pt x="671" y="2244"/>
                </a:lnTo>
                <a:lnTo>
                  <a:pt x="709" y="2242"/>
                </a:lnTo>
                <a:lnTo>
                  <a:pt x="747" y="2241"/>
                </a:lnTo>
                <a:lnTo>
                  <a:pt x="5973" y="2241"/>
                </a:lnTo>
                <a:lnTo>
                  <a:pt x="5973" y="2067"/>
                </a:lnTo>
                <a:lnTo>
                  <a:pt x="5973" y="1153"/>
                </a:lnTo>
                <a:lnTo>
                  <a:pt x="5973" y="747"/>
                </a:lnTo>
                <a:lnTo>
                  <a:pt x="5974" y="712"/>
                </a:lnTo>
                <a:lnTo>
                  <a:pt x="5977" y="676"/>
                </a:lnTo>
                <a:lnTo>
                  <a:pt x="5980" y="641"/>
                </a:lnTo>
                <a:lnTo>
                  <a:pt x="5986" y="605"/>
                </a:lnTo>
                <a:lnTo>
                  <a:pt x="5994" y="570"/>
                </a:lnTo>
                <a:lnTo>
                  <a:pt x="6004" y="535"/>
                </a:lnTo>
                <a:lnTo>
                  <a:pt x="6015" y="500"/>
                </a:lnTo>
                <a:lnTo>
                  <a:pt x="6028" y="467"/>
                </a:lnTo>
                <a:lnTo>
                  <a:pt x="6042" y="434"/>
                </a:lnTo>
                <a:lnTo>
                  <a:pt x="6058" y="400"/>
                </a:lnTo>
                <a:lnTo>
                  <a:pt x="6076" y="369"/>
                </a:lnTo>
                <a:lnTo>
                  <a:pt x="6096" y="337"/>
                </a:lnTo>
                <a:lnTo>
                  <a:pt x="6118" y="306"/>
                </a:lnTo>
                <a:lnTo>
                  <a:pt x="6140" y="276"/>
                </a:lnTo>
                <a:lnTo>
                  <a:pt x="6165" y="248"/>
                </a:lnTo>
                <a:lnTo>
                  <a:pt x="6192" y="219"/>
                </a:lnTo>
                <a:lnTo>
                  <a:pt x="6219" y="193"/>
                </a:lnTo>
                <a:lnTo>
                  <a:pt x="6248" y="169"/>
                </a:lnTo>
                <a:lnTo>
                  <a:pt x="6279" y="145"/>
                </a:lnTo>
                <a:lnTo>
                  <a:pt x="6309" y="124"/>
                </a:lnTo>
                <a:lnTo>
                  <a:pt x="6340" y="105"/>
                </a:lnTo>
                <a:lnTo>
                  <a:pt x="6372" y="87"/>
                </a:lnTo>
                <a:lnTo>
                  <a:pt x="6405" y="70"/>
                </a:lnTo>
                <a:lnTo>
                  <a:pt x="6438" y="56"/>
                </a:lnTo>
                <a:lnTo>
                  <a:pt x="6473" y="43"/>
                </a:lnTo>
                <a:lnTo>
                  <a:pt x="6507" y="31"/>
                </a:lnTo>
                <a:lnTo>
                  <a:pt x="6541" y="22"/>
                </a:lnTo>
                <a:lnTo>
                  <a:pt x="6577" y="15"/>
                </a:lnTo>
                <a:lnTo>
                  <a:pt x="6612" y="9"/>
                </a:lnTo>
                <a:lnTo>
                  <a:pt x="6648" y="4"/>
                </a:lnTo>
                <a:lnTo>
                  <a:pt x="6683" y="2"/>
                </a:lnTo>
                <a:lnTo>
                  <a:pt x="6720" y="0"/>
                </a:lnTo>
                <a:lnTo>
                  <a:pt x="6755" y="2"/>
                </a:lnTo>
                <a:lnTo>
                  <a:pt x="6791" y="4"/>
                </a:lnTo>
                <a:lnTo>
                  <a:pt x="6826" y="9"/>
                </a:lnTo>
                <a:lnTo>
                  <a:pt x="6862" y="15"/>
                </a:lnTo>
                <a:lnTo>
                  <a:pt x="6897" y="22"/>
                </a:lnTo>
                <a:lnTo>
                  <a:pt x="6932" y="31"/>
                </a:lnTo>
                <a:lnTo>
                  <a:pt x="6966" y="43"/>
                </a:lnTo>
                <a:lnTo>
                  <a:pt x="7000" y="56"/>
                </a:lnTo>
                <a:lnTo>
                  <a:pt x="7034" y="70"/>
                </a:lnTo>
                <a:lnTo>
                  <a:pt x="7067" y="87"/>
                </a:lnTo>
                <a:lnTo>
                  <a:pt x="7099" y="105"/>
                </a:lnTo>
                <a:lnTo>
                  <a:pt x="7131" y="124"/>
                </a:lnTo>
                <a:lnTo>
                  <a:pt x="7161" y="145"/>
                </a:lnTo>
                <a:lnTo>
                  <a:pt x="7191" y="169"/>
                </a:lnTo>
                <a:lnTo>
                  <a:pt x="7219" y="193"/>
                </a:lnTo>
                <a:lnTo>
                  <a:pt x="7248" y="219"/>
                </a:lnTo>
                <a:close/>
                <a:moveTo>
                  <a:pt x="5226" y="5973"/>
                </a:moveTo>
                <a:lnTo>
                  <a:pt x="4480" y="5973"/>
                </a:lnTo>
                <a:lnTo>
                  <a:pt x="3733" y="5973"/>
                </a:lnTo>
                <a:lnTo>
                  <a:pt x="3733" y="6720"/>
                </a:lnTo>
                <a:lnTo>
                  <a:pt x="5226" y="6720"/>
                </a:lnTo>
                <a:lnTo>
                  <a:pt x="5226" y="5973"/>
                </a:lnTo>
                <a:close/>
              </a:path>
            </a:pathLst>
          </a:custGeom>
          <a:solidFill>
            <a:srgbClr val="FFFFFF"/>
          </a:solidFill>
          <a:ln>
            <a:noFill/>
          </a:ln>
        </p:spPr>
        <p:txBody>
          <a:bodyPr anchor="ctr">
            <a:normAutofit fontScale="65000" lnSpcReduction="20000"/>
          </a:bodyPr>
          <a:p>
            <a:endParaRPr lang="zh-CN" altLang="en-US">
              <a:sym typeface="Arial" panose="020B0604020202020204" pitchFamily="34" charset="0"/>
            </a:endParaRPr>
          </a:p>
        </p:txBody>
      </p:sp>
      <p:sp>
        <p:nvSpPr>
          <p:cNvPr id="28" name="文本框 27"/>
          <p:cNvSpPr txBox="1"/>
          <p:nvPr>
            <p:custDataLst>
              <p:tags r:id="rId17"/>
            </p:custDataLst>
          </p:nvPr>
        </p:nvSpPr>
        <p:spPr>
          <a:xfrm>
            <a:off x="6934835" y="4014470"/>
            <a:ext cx="1732915" cy="944245"/>
          </a:xfrm>
          <a:prstGeom prst="rect">
            <a:avLst/>
          </a:prstGeom>
          <a:noFill/>
        </p:spPr>
        <p:txBody>
          <a:bodyPr wrap="square" rtlCol="0">
            <a:normAutofit lnSpcReduction="10000"/>
          </a:bodyPr>
          <a:p>
            <a:pPr lvl="0" algn="l">
              <a:buClrTx/>
              <a:buSzTx/>
              <a:buFontTx/>
            </a:pPr>
            <a:r>
              <a:rPr lang="zh-CN" altLang="en-US" sz="1600">
                <a:sym typeface="Arial" panose="020B0604020202020204" pitchFamily="34" charset="0"/>
              </a:rPr>
              <a:t>正式运营，只开放俄罗斯境内卫星及导航服务</a:t>
            </a:r>
            <a:endParaRPr lang="zh-CN" altLang="en-US" sz="1600">
              <a:sym typeface="Arial" panose="020B0604020202020204" pitchFamily="34" charset="0"/>
            </a:endParaRPr>
          </a:p>
        </p:txBody>
      </p:sp>
      <p:sp>
        <p:nvSpPr>
          <p:cNvPr id="29" name="文本框 28"/>
          <p:cNvSpPr txBox="1"/>
          <p:nvPr>
            <p:custDataLst>
              <p:tags r:id="rId18"/>
            </p:custDataLst>
          </p:nvPr>
        </p:nvSpPr>
        <p:spPr>
          <a:xfrm>
            <a:off x="6680782" y="3601049"/>
            <a:ext cx="1549825" cy="473571"/>
          </a:xfrm>
          <a:prstGeom prst="rect">
            <a:avLst/>
          </a:prstGeom>
          <a:noFill/>
        </p:spPr>
        <p:txBody>
          <a:bodyPr wrap="square" rtlCol="0">
            <a:normAutofit/>
          </a:bodyPr>
          <a:p>
            <a:pPr lvl="0" algn="ctr">
              <a:buClrTx/>
              <a:buSzTx/>
              <a:buFontTx/>
            </a:pP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2007年</a:t>
            </a:r>
            <a:endPar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22" name="立方体 21"/>
          <p:cNvSpPr/>
          <p:nvPr>
            <p:custDataLst>
              <p:tags r:id="rId19"/>
            </p:custDataLst>
          </p:nvPr>
        </p:nvSpPr>
        <p:spPr>
          <a:xfrm rot="21091489" flipH="1">
            <a:off x="8326165" y="1771566"/>
            <a:ext cx="2139598" cy="871515"/>
          </a:xfrm>
          <a:prstGeom prst="cube">
            <a:avLst>
              <a:gd name="adj" fmla="val 80345"/>
            </a:avLst>
          </a:prstGeom>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23" name="直接连接符 22"/>
          <p:cNvCxnSpPr/>
          <p:nvPr>
            <p:custDataLst>
              <p:tags r:id="rId20"/>
            </p:custDataLst>
          </p:nvPr>
        </p:nvCxnSpPr>
        <p:spPr>
          <a:xfrm>
            <a:off x="9347986" y="1180484"/>
            <a:ext cx="0" cy="876343"/>
          </a:xfrm>
          <a:prstGeom prst="line">
            <a:avLst/>
          </a:prstGeom>
          <a:ln>
            <a:solidFill>
              <a:srgbClr val="6D82D1">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30" name="椭圆 29"/>
          <p:cNvSpPr/>
          <p:nvPr>
            <p:custDataLst>
              <p:tags r:id="rId21"/>
            </p:custDataLst>
          </p:nvPr>
        </p:nvSpPr>
        <p:spPr>
          <a:xfrm>
            <a:off x="9080922" y="833802"/>
            <a:ext cx="534129" cy="534129"/>
          </a:xfrm>
          <a:prstGeom prst="ellipse">
            <a:avLst/>
          </a:prstGeom>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31" name="KSO_Shape"/>
          <p:cNvSpPr/>
          <p:nvPr>
            <p:custDataLst>
              <p:tags r:id="rId22"/>
            </p:custDataLst>
          </p:nvPr>
        </p:nvSpPr>
        <p:spPr bwMode="auto">
          <a:xfrm>
            <a:off x="9201962" y="939236"/>
            <a:ext cx="292046" cy="324051"/>
          </a:xfrm>
          <a:custGeom>
            <a:avLst/>
            <a:gdLst>
              <a:gd name="T0" fmla="*/ 1592169 w 3407"/>
              <a:gd name="T1" fmla="*/ 450338 h 3778"/>
              <a:gd name="T2" fmla="*/ 1432047 w 3407"/>
              <a:gd name="T3" fmla="*/ 900675 h 3778"/>
              <a:gd name="T4" fmla="*/ 1591216 w 3407"/>
              <a:gd name="T5" fmla="*/ 1351013 h 3778"/>
              <a:gd name="T6" fmla="*/ 1121333 w 3407"/>
              <a:gd name="T7" fmla="*/ 1435838 h 3778"/>
              <a:gd name="T8" fmla="*/ 811573 w 3407"/>
              <a:gd name="T9" fmla="*/ 1800397 h 3778"/>
              <a:gd name="T10" fmla="*/ 502765 w 3407"/>
              <a:gd name="T11" fmla="*/ 1436791 h 3778"/>
              <a:gd name="T12" fmla="*/ 32882 w 3407"/>
              <a:gd name="T13" fmla="*/ 1350059 h 3778"/>
              <a:gd name="T14" fmla="*/ 193005 w 3407"/>
              <a:gd name="T15" fmla="*/ 900675 h 3778"/>
              <a:gd name="T16" fmla="*/ 31929 w 3407"/>
              <a:gd name="T17" fmla="*/ 450338 h 3778"/>
              <a:gd name="T18" fmla="*/ 502765 w 3407"/>
              <a:gd name="T19" fmla="*/ 364082 h 3778"/>
              <a:gd name="T20" fmla="*/ 811573 w 3407"/>
              <a:gd name="T21" fmla="*/ 0 h 3778"/>
              <a:gd name="T22" fmla="*/ 1121333 w 3407"/>
              <a:gd name="T23" fmla="*/ 363129 h 3778"/>
              <a:gd name="T24" fmla="*/ 222551 w 3407"/>
              <a:gd name="T25" fmla="*/ 391722 h 3778"/>
              <a:gd name="T26" fmla="*/ 75772 w 3407"/>
              <a:gd name="T27" fmla="*/ 644769 h 3778"/>
              <a:gd name="T28" fmla="*/ 438430 w 3407"/>
              <a:gd name="T29" fmla="*/ 683846 h 3778"/>
              <a:gd name="T30" fmla="*/ 222551 w 3407"/>
              <a:gd name="T31" fmla="*/ 391722 h 3778"/>
              <a:gd name="T32" fmla="*/ 76249 w 3407"/>
              <a:gd name="T33" fmla="*/ 1156581 h 3778"/>
              <a:gd name="T34" fmla="*/ 223028 w 3407"/>
              <a:gd name="T35" fmla="*/ 1409151 h 3778"/>
              <a:gd name="T36" fmla="*/ 438430 w 3407"/>
              <a:gd name="T37" fmla="*/ 1118457 h 3778"/>
              <a:gd name="T38" fmla="*/ 267347 w 3407"/>
              <a:gd name="T39" fmla="*/ 900675 h 3778"/>
              <a:gd name="T40" fmla="*/ 426516 w 3407"/>
              <a:gd name="T41" fmla="*/ 899722 h 3778"/>
              <a:gd name="T42" fmla="*/ 430329 w 3407"/>
              <a:gd name="T43" fmla="*/ 762953 h 3778"/>
              <a:gd name="T44" fmla="*/ 647161 w 3407"/>
              <a:gd name="T45" fmla="*/ 1183744 h 3778"/>
              <a:gd name="T46" fmla="*/ 976461 w 3407"/>
              <a:gd name="T47" fmla="*/ 1183744 h 3778"/>
              <a:gd name="T48" fmla="*/ 1139919 w 3407"/>
              <a:gd name="T49" fmla="*/ 899722 h 3778"/>
              <a:gd name="T50" fmla="*/ 975508 w 3407"/>
              <a:gd name="T51" fmla="*/ 616176 h 3778"/>
              <a:gd name="T52" fmla="*/ 649544 w 3407"/>
              <a:gd name="T53" fmla="*/ 616176 h 3778"/>
              <a:gd name="T54" fmla="*/ 485133 w 3407"/>
              <a:gd name="T55" fmla="*/ 899722 h 3778"/>
              <a:gd name="T56" fmla="*/ 647161 w 3407"/>
              <a:gd name="T57" fmla="*/ 1183744 h 3778"/>
              <a:gd name="T58" fmla="*/ 742949 w 3407"/>
              <a:gd name="T59" fmla="*/ 501328 h 3778"/>
              <a:gd name="T60" fmla="*/ 499906 w 3407"/>
              <a:gd name="T61" fmla="*/ 641910 h 3778"/>
              <a:gd name="T62" fmla="*/ 742949 w 3407"/>
              <a:gd name="T63" fmla="*/ 1300022 h 3778"/>
              <a:gd name="T64" fmla="*/ 500859 w 3407"/>
              <a:gd name="T65" fmla="*/ 1160394 h 3778"/>
              <a:gd name="T66" fmla="*/ 742949 w 3407"/>
              <a:gd name="T67" fmla="*/ 1300022 h 3778"/>
              <a:gd name="T68" fmla="*/ 1070342 w 3407"/>
              <a:gd name="T69" fmla="*/ 376949 h 3778"/>
              <a:gd name="T70" fmla="*/ 811573 w 3407"/>
              <a:gd name="T71" fmla="*/ 44795 h 3778"/>
              <a:gd name="T72" fmla="*/ 553757 w 3407"/>
              <a:gd name="T73" fmla="*/ 375043 h 3778"/>
              <a:gd name="T74" fmla="*/ 812526 w 3407"/>
              <a:gd name="T75" fmla="*/ 1332427 h 3778"/>
              <a:gd name="T76" fmla="*/ 665747 w 3407"/>
              <a:gd name="T77" fmla="*/ 1665534 h 3778"/>
              <a:gd name="T78" fmla="*/ 957398 w 3407"/>
              <a:gd name="T79" fmla="*/ 1665534 h 3778"/>
              <a:gd name="T80" fmla="*/ 812526 w 3407"/>
              <a:gd name="T81" fmla="*/ 1332427 h 3778"/>
              <a:gd name="T82" fmla="*/ 880673 w 3407"/>
              <a:gd name="T83" fmla="*/ 1300022 h 3778"/>
              <a:gd name="T84" fmla="*/ 1124193 w 3407"/>
              <a:gd name="T85" fmla="*/ 1161347 h 3778"/>
              <a:gd name="T86" fmla="*/ 1085115 w 3407"/>
              <a:gd name="T87" fmla="*/ 427940 h 3778"/>
              <a:gd name="T88" fmla="*/ 1004101 w 3407"/>
              <a:gd name="T89" fmla="*/ 566615 h 3778"/>
              <a:gd name="T90" fmla="*/ 1085115 w 3407"/>
              <a:gd name="T91" fmla="*/ 427940 h 3778"/>
              <a:gd name="T92" fmla="*/ 1547373 w 3407"/>
              <a:gd name="T93" fmla="*/ 644769 h 3778"/>
              <a:gd name="T94" fmla="*/ 1401547 w 3407"/>
              <a:gd name="T95" fmla="*/ 392199 h 3778"/>
              <a:gd name="T96" fmla="*/ 1186621 w 3407"/>
              <a:gd name="T97" fmla="*/ 685752 h 3778"/>
              <a:gd name="T98" fmla="*/ 1401071 w 3407"/>
              <a:gd name="T99" fmla="*/ 1409628 h 3778"/>
              <a:gd name="T100" fmla="*/ 1546897 w 3407"/>
              <a:gd name="T101" fmla="*/ 1157534 h 3778"/>
              <a:gd name="T102" fmla="*/ 1185668 w 3407"/>
              <a:gd name="T103" fmla="*/ 1117504 h 3778"/>
              <a:gd name="T104" fmla="*/ 1401071 w 3407"/>
              <a:gd name="T105" fmla="*/ 1409628 h 3778"/>
              <a:gd name="T106" fmla="*/ 1356751 w 3407"/>
              <a:gd name="T107" fmla="*/ 900675 h 3778"/>
              <a:gd name="T108" fmla="*/ 1198535 w 3407"/>
              <a:gd name="T109" fmla="*/ 899722 h 3778"/>
              <a:gd name="T110" fmla="*/ 1280026 w 3407"/>
              <a:gd name="T111" fmla="*/ 972634 h 377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3407" h="3778">
                <a:moveTo>
                  <a:pt x="2976" y="731"/>
                </a:moveTo>
                <a:cubicBezTo>
                  <a:pt x="3154" y="759"/>
                  <a:pt x="3275" y="830"/>
                  <a:pt x="3341" y="945"/>
                </a:cubicBezTo>
                <a:cubicBezTo>
                  <a:pt x="3406" y="1060"/>
                  <a:pt x="3407" y="1201"/>
                  <a:pt x="3344" y="1368"/>
                </a:cubicBezTo>
                <a:cubicBezTo>
                  <a:pt x="3280" y="1536"/>
                  <a:pt x="3167" y="1710"/>
                  <a:pt x="3005" y="1890"/>
                </a:cubicBezTo>
                <a:cubicBezTo>
                  <a:pt x="3166" y="2070"/>
                  <a:pt x="3278" y="2244"/>
                  <a:pt x="3342" y="2412"/>
                </a:cubicBezTo>
                <a:cubicBezTo>
                  <a:pt x="3405" y="2579"/>
                  <a:pt x="3404" y="2720"/>
                  <a:pt x="3339" y="2835"/>
                </a:cubicBezTo>
                <a:cubicBezTo>
                  <a:pt x="3272" y="2950"/>
                  <a:pt x="3150" y="3022"/>
                  <a:pt x="2974" y="3050"/>
                </a:cubicBezTo>
                <a:cubicBezTo>
                  <a:pt x="2798" y="3079"/>
                  <a:pt x="2590" y="3067"/>
                  <a:pt x="2353" y="3013"/>
                </a:cubicBezTo>
                <a:cubicBezTo>
                  <a:pt x="2279" y="3246"/>
                  <a:pt x="2185" y="3431"/>
                  <a:pt x="2072" y="3570"/>
                </a:cubicBezTo>
                <a:cubicBezTo>
                  <a:pt x="1958" y="3709"/>
                  <a:pt x="1836" y="3778"/>
                  <a:pt x="1703" y="3778"/>
                </a:cubicBezTo>
                <a:cubicBezTo>
                  <a:pt x="1570" y="3778"/>
                  <a:pt x="1448" y="3709"/>
                  <a:pt x="1335" y="3570"/>
                </a:cubicBezTo>
                <a:cubicBezTo>
                  <a:pt x="1222" y="3431"/>
                  <a:pt x="1129" y="3246"/>
                  <a:pt x="1055" y="3015"/>
                </a:cubicBezTo>
                <a:cubicBezTo>
                  <a:pt x="817" y="3066"/>
                  <a:pt x="610" y="3077"/>
                  <a:pt x="433" y="3048"/>
                </a:cubicBezTo>
                <a:cubicBezTo>
                  <a:pt x="256" y="3020"/>
                  <a:pt x="135" y="2948"/>
                  <a:pt x="69" y="2833"/>
                </a:cubicBezTo>
                <a:cubicBezTo>
                  <a:pt x="4" y="2718"/>
                  <a:pt x="2" y="2577"/>
                  <a:pt x="65" y="2411"/>
                </a:cubicBezTo>
                <a:cubicBezTo>
                  <a:pt x="128" y="2244"/>
                  <a:pt x="241" y="2070"/>
                  <a:pt x="405" y="1890"/>
                </a:cubicBezTo>
                <a:cubicBezTo>
                  <a:pt x="241" y="1710"/>
                  <a:pt x="127" y="1536"/>
                  <a:pt x="64" y="1368"/>
                </a:cubicBezTo>
                <a:cubicBezTo>
                  <a:pt x="0" y="1201"/>
                  <a:pt x="1" y="1060"/>
                  <a:pt x="67" y="945"/>
                </a:cubicBezTo>
                <a:cubicBezTo>
                  <a:pt x="133" y="830"/>
                  <a:pt x="254" y="759"/>
                  <a:pt x="432" y="731"/>
                </a:cubicBezTo>
                <a:cubicBezTo>
                  <a:pt x="610" y="703"/>
                  <a:pt x="817" y="714"/>
                  <a:pt x="1055" y="764"/>
                </a:cubicBezTo>
                <a:cubicBezTo>
                  <a:pt x="1127" y="534"/>
                  <a:pt x="1220" y="348"/>
                  <a:pt x="1334" y="209"/>
                </a:cubicBezTo>
                <a:cubicBezTo>
                  <a:pt x="1447" y="70"/>
                  <a:pt x="1570" y="0"/>
                  <a:pt x="1703" y="0"/>
                </a:cubicBezTo>
                <a:cubicBezTo>
                  <a:pt x="1836" y="0"/>
                  <a:pt x="1958" y="69"/>
                  <a:pt x="2072" y="208"/>
                </a:cubicBezTo>
                <a:cubicBezTo>
                  <a:pt x="2185" y="347"/>
                  <a:pt x="2279" y="531"/>
                  <a:pt x="2353" y="762"/>
                </a:cubicBezTo>
                <a:cubicBezTo>
                  <a:pt x="2590" y="713"/>
                  <a:pt x="2798" y="703"/>
                  <a:pt x="2976" y="731"/>
                </a:cubicBezTo>
                <a:close/>
                <a:moveTo>
                  <a:pt x="467" y="822"/>
                </a:moveTo>
                <a:cubicBezTo>
                  <a:pt x="309" y="841"/>
                  <a:pt x="204" y="898"/>
                  <a:pt x="149" y="992"/>
                </a:cubicBezTo>
                <a:cubicBezTo>
                  <a:pt x="93" y="1088"/>
                  <a:pt x="96" y="1208"/>
                  <a:pt x="159" y="1353"/>
                </a:cubicBezTo>
                <a:cubicBezTo>
                  <a:pt x="222" y="1498"/>
                  <a:pt x="329" y="1650"/>
                  <a:pt x="481" y="1810"/>
                </a:cubicBezTo>
                <a:cubicBezTo>
                  <a:pt x="610" y="1680"/>
                  <a:pt x="756" y="1555"/>
                  <a:pt x="920" y="1435"/>
                </a:cubicBezTo>
                <a:cubicBezTo>
                  <a:pt x="939" y="1241"/>
                  <a:pt x="974" y="1052"/>
                  <a:pt x="1024" y="867"/>
                </a:cubicBezTo>
                <a:cubicBezTo>
                  <a:pt x="810" y="818"/>
                  <a:pt x="624" y="803"/>
                  <a:pt x="467" y="822"/>
                </a:cubicBezTo>
                <a:close/>
                <a:moveTo>
                  <a:pt x="479" y="1970"/>
                </a:moveTo>
                <a:cubicBezTo>
                  <a:pt x="329" y="2130"/>
                  <a:pt x="222" y="2282"/>
                  <a:pt x="160" y="2427"/>
                </a:cubicBezTo>
                <a:cubicBezTo>
                  <a:pt x="98" y="2572"/>
                  <a:pt x="95" y="2692"/>
                  <a:pt x="151" y="2786"/>
                </a:cubicBezTo>
                <a:cubicBezTo>
                  <a:pt x="206" y="2882"/>
                  <a:pt x="311" y="2939"/>
                  <a:pt x="468" y="2957"/>
                </a:cubicBezTo>
                <a:cubicBezTo>
                  <a:pt x="624" y="2975"/>
                  <a:pt x="810" y="2959"/>
                  <a:pt x="1024" y="2909"/>
                </a:cubicBezTo>
                <a:cubicBezTo>
                  <a:pt x="974" y="2728"/>
                  <a:pt x="939" y="2541"/>
                  <a:pt x="920" y="2347"/>
                </a:cubicBezTo>
                <a:cubicBezTo>
                  <a:pt x="756" y="2227"/>
                  <a:pt x="609" y="2101"/>
                  <a:pt x="479" y="1970"/>
                </a:cubicBezTo>
                <a:close/>
                <a:moveTo>
                  <a:pt x="561" y="1890"/>
                </a:moveTo>
                <a:cubicBezTo>
                  <a:pt x="657" y="1987"/>
                  <a:pt x="772" y="2085"/>
                  <a:pt x="907" y="2185"/>
                </a:cubicBezTo>
                <a:cubicBezTo>
                  <a:pt x="899" y="2095"/>
                  <a:pt x="895" y="1996"/>
                  <a:pt x="895" y="1888"/>
                </a:cubicBezTo>
                <a:cubicBezTo>
                  <a:pt x="895" y="1839"/>
                  <a:pt x="896" y="1791"/>
                  <a:pt x="897" y="1743"/>
                </a:cubicBezTo>
                <a:cubicBezTo>
                  <a:pt x="899" y="1696"/>
                  <a:pt x="901" y="1649"/>
                  <a:pt x="903" y="1601"/>
                </a:cubicBezTo>
                <a:cubicBezTo>
                  <a:pt x="774" y="1695"/>
                  <a:pt x="659" y="1792"/>
                  <a:pt x="561" y="1890"/>
                </a:cubicBezTo>
                <a:close/>
                <a:moveTo>
                  <a:pt x="1358" y="2484"/>
                </a:moveTo>
                <a:cubicBezTo>
                  <a:pt x="1472" y="2551"/>
                  <a:pt x="1587" y="2612"/>
                  <a:pt x="1705" y="2665"/>
                </a:cubicBezTo>
                <a:cubicBezTo>
                  <a:pt x="1825" y="2610"/>
                  <a:pt x="1940" y="2550"/>
                  <a:pt x="2049" y="2484"/>
                </a:cubicBezTo>
                <a:cubicBezTo>
                  <a:pt x="2171" y="2413"/>
                  <a:pt x="2280" y="2344"/>
                  <a:pt x="2375" y="2277"/>
                </a:cubicBezTo>
                <a:cubicBezTo>
                  <a:pt x="2386" y="2165"/>
                  <a:pt x="2392" y="2036"/>
                  <a:pt x="2392" y="1888"/>
                </a:cubicBezTo>
                <a:cubicBezTo>
                  <a:pt x="2392" y="1742"/>
                  <a:pt x="2386" y="1613"/>
                  <a:pt x="2375" y="1500"/>
                </a:cubicBezTo>
                <a:cubicBezTo>
                  <a:pt x="2273" y="1432"/>
                  <a:pt x="2163" y="1363"/>
                  <a:pt x="2047" y="1293"/>
                </a:cubicBezTo>
                <a:cubicBezTo>
                  <a:pt x="1935" y="1230"/>
                  <a:pt x="1821" y="1171"/>
                  <a:pt x="1705" y="1115"/>
                </a:cubicBezTo>
                <a:cubicBezTo>
                  <a:pt x="1587" y="1171"/>
                  <a:pt x="1473" y="1230"/>
                  <a:pt x="1363" y="1293"/>
                </a:cubicBezTo>
                <a:cubicBezTo>
                  <a:pt x="1238" y="1367"/>
                  <a:pt x="1129" y="1437"/>
                  <a:pt x="1035" y="1503"/>
                </a:cubicBezTo>
                <a:cubicBezTo>
                  <a:pt x="1024" y="1612"/>
                  <a:pt x="1018" y="1740"/>
                  <a:pt x="1018" y="1888"/>
                </a:cubicBezTo>
                <a:cubicBezTo>
                  <a:pt x="1018" y="2036"/>
                  <a:pt x="1024" y="2165"/>
                  <a:pt x="1035" y="2275"/>
                </a:cubicBezTo>
                <a:cubicBezTo>
                  <a:pt x="1121" y="2337"/>
                  <a:pt x="1229" y="2407"/>
                  <a:pt x="1358" y="2484"/>
                </a:cubicBezTo>
                <a:close/>
                <a:moveTo>
                  <a:pt x="1301" y="1189"/>
                </a:moveTo>
                <a:cubicBezTo>
                  <a:pt x="1380" y="1141"/>
                  <a:pt x="1466" y="1095"/>
                  <a:pt x="1559" y="1052"/>
                </a:cubicBezTo>
                <a:cubicBezTo>
                  <a:pt x="1415" y="990"/>
                  <a:pt x="1272" y="939"/>
                  <a:pt x="1133" y="898"/>
                </a:cubicBezTo>
                <a:cubicBezTo>
                  <a:pt x="1096" y="1041"/>
                  <a:pt x="1068" y="1191"/>
                  <a:pt x="1049" y="1347"/>
                </a:cubicBezTo>
                <a:cubicBezTo>
                  <a:pt x="1124" y="1295"/>
                  <a:pt x="1208" y="1242"/>
                  <a:pt x="1301" y="1189"/>
                </a:cubicBezTo>
                <a:close/>
                <a:moveTo>
                  <a:pt x="1559" y="2728"/>
                </a:moveTo>
                <a:cubicBezTo>
                  <a:pt x="1461" y="2682"/>
                  <a:pt x="1374" y="2635"/>
                  <a:pt x="1299" y="2589"/>
                </a:cubicBezTo>
                <a:cubicBezTo>
                  <a:pt x="1214" y="2543"/>
                  <a:pt x="1132" y="2491"/>
                  <a:pt x="1051" y="2435"/>
                </a:cubicBezTo>
                <a:cubicBezTo>
                  <a:pt x="1067" y="2583"/>
                  <a:pt x="1094" y="2731"/>
                  <a:pt x="1131" y="2880"/>
                </a:cubicBezTo>
                <a:cubicBezTo>
                  <a:pt x="1265" y="2845"/>
                  <a:pt x="1408" y="2794"/>
                  <a:pt x="1559" y="2728"/>
                </a:cubicBezTo>
                <a:close/>
                <a:moveTo>
                  <a:pt x="1705" y="982"/>
                </a:moveTo>
                <a:cubicBezTo>
                  <a:pt x="1899" y="897"/>
                  <a:pt x="2079" y="834"/>
                  <a:pt x="2246" y="791"/>
                </a:cubicBezTo>
                <a:cubicBezTo>
                  <a:pt x="2183" y="579"/>
                  <a:pt x="2104" y="410"/>
                  <a:pt x="2009" y="284"/>
                </a:cubicBezTo>
                <a:cubicBezTo>
                  <a:pt x="1914" y="157"/>
                  <a:pt x="1812" y="94"/>
                  <a:pt x="1703" y="94"/>
                </a:cubicBezTo>
                <a:cubicBezTo>
                  <a:pt x="1593" y="94"/>
                  <a:pt x="1492" y="157"/>
                  <a:pt x="1397" y="284"/>
                </a:cubicBezTo>
                <a:cubicBezTo>
                  <a:pt x="1303" y="410"/>
                  <a:pt x="1225" y="578"/>
                  <a:pt x="1162" y="787"/>
                </a:cubicBezTo>
                <a:cubicBezTo>
                  <a:pt x="1338" y="836"/>
                  <a:pt x="1519" y="901"/>
                  <a:pt x="1705" y="982"/>
                </a:cubicBezTo>
                <a:close/>
                <a:moveTo>
                  <a:pt x="1705" y="2796"/>
                </a:moveTo>
                <a:cubicBezTo>
                  <a:pt x="1527" y="2877"/>
                  <a:pt x="1347" y="2941"/>
                  <a:pt x="1164" y="2989"/>
                </a:cubicBezTo>
                <a:cubicBezTo>
                  <a:pt x="1225" y="3201"/>
                  <a:pt x="1303" y="3369"/>
                  <a:pt x="1397" y="3495"/>
                </a:cubicBezTo>
                <a:cubicBezTo>
                  <a:pt x="1492" y="3621"/>
                  <a:pt x="1593" y="3684"/>
                  <a:pt x="1703" y="3684"/>
                </a:cubicBezTo>
                <a:cubicBezTo>
                  <a:pt x="1812" y="3684"/>
                  <a:pt x="1914" y="3621"/>
                  <a:pt x="2009" y="3495"/>
                </a:cubicBezTo>
                <a:cubicBezTo>
                  <a:pt x="2104" y="3369"/>
                  <a:pt x="2183" y="3201"/>
                  <a:pt x="2246" y="2989"/>
                </a:cubicBezTo>
                <a:cubicBezTo>
                  <a:pt x="2064" y="2942"/>
                  <a:pt x="1884" y="2878"/>
                  <a:pt x="1705" y="2796"/>
                </a:cubicBezTo>
                <a:close/>
                <a:moveTo>
                  <a:pt x="2111" y="2589"/>
                </a:moveTo>
                <a:cubicBezTo>
                  <a:pt x="2011" y="2648"/>
                  <a:pt x="1924" y="2694"/>
                  <a:pt x="1848" y="2728"/>
                </a:cubicBezTo>
                <a:cubicBezTo>
                  <a:pt x="1999" y="2794"/>
                  <a:pt x="2142" y="2845"/>
                  <a:pt x="2277" y="2880"/>
                </a:cubicBezTo>
                <a:cubicBezTo>
                  <a:pt x="2310" y="2753"/>
                  <a:pt x="2337" y="2605"/>
                  <a:pt x="2359" y="2437"/>
                </a:cubicBezTo>
                <a:cubicBezTo>
                  <a:pt x="2281" y="2488"/>
                  <a:pt x="2198" y="2538"/>
                  <a:pt x="2111" y="2589"/>
                </a:cubicBezTo>
                <a:close/>
                <a:moveTo>
                  <a:pt x="2277" y="898"/>
                </a:moveTo>
                <a:cubicBezTo>
                  <a:pt x="2146" y="935"/>
                  <a:pt x="2003" y="985"/>
                  <a:pt x="1850" y="1049"/>
                </a:cubicBezTo>
                <a:cubicBezTo>
                  <a:pt x="1952" y="1101"/>
                  <a:pt x="2037" y="1148"/>
                  <a:pt x="2107" y="1189"/>
                </a:cubicBezTo>
                <a:cubicBezTo>
                  <a:pt x="2200" y="1242"/>
                  <a:pt x="2284" y="1295"/>
                  <a:pt x="2359" y="1347"/>
                </a:cubicBezTo>
                <a:cubicBezTo>
                  <a:pt x="2341" y="1195"/>
                  <a:pt x="2314" y="1045"/>
                  <a:pt x="2277" y="898"/>
                </a:cubicBezTo>
                <a:close/>
                <a:moveTo>
                  <a:pt x="2927" y="1810"/>
                </a:moveTo>
                <a:cubicBezTo>
                  <a:pt x="3078" y="1650"/>
                  <a:pt x="3185" y="1498"/>
                  <a:pt x="3247" y="1353"/>
                </a:cubicBezTo>
                <a:cubicBezTo>
                  <a:pt x="3310" y="1208"/>
                  <a:pt x="3313" y="1088"/>
                  <a:pt x="3259" y="992"/>
                </a:cubicBezTo>
                <a:cubicBezTo>
                  <a:pt x="3204" y="898"/>
                  <a:pt x="3098" y="841"/>
                  <a:pt x="2941" y="823"/>
                </a:cubicBezTo>
                <a:cubicBezTo>
                  <a:pt x="2784" y="805"/>
                  <a:pt x="2598" y="821"/>
                  <a:pt x="2384" y="871"/>
                </a:cubicBezTo>
                <a:cubicBezTo>
                  <a:pt x="2434" y="1047"/>
                  <a:pt x="2470" y="1237"/>
                  <a:pt x="2490" y="1439"/>
                </a:cubicBezTo>
                <a:cubicBezTo>
                  <a:pt x="2649" y="1554"/>
                  <a:pt x="2794" y="1677"/>
                  <a:pt x="2927" y="1810"/>
                </a:cubicBezTo>
                <a:close/>
                <a:moveTo>
                  <a:pt x="2940" y="2958"/>
                </a:moveTo>
                <a:cubicBezTo>
                  <a:pt x="3097" y="2939"/>
                  <a:pt x="3202" y="2882"/>
                  <a:pt x="3257" y="2788"/>
                </a:cubicBezTo>
                <a:cubicBezTo>
                  <a:pt x="3311" y="2693"/>
                  <a:pt x="3308" y="2574"/>
                  <a:pt x="3246" y="2429"/>
                </a:cubicBezTo>
                <a:cubicBezTo>
                  <a:pt x="3183" y="2284"/>
                  <a:pt x="3077" y="2131"/>
                  <a:pt x="2927" y="1970"/>
                </a:cubicBezTo>
                <a:cubicBezTo>
                  <a:pt x="2797" y="2101"/>
                  <a:pt x="2651" y="2226"/>
                  <a:pt x="2488" y="2345"/>
                </a:cubicBezTo>
                <a:cubicBezTo>
                  <a:pt x="2467" y="2541"/>
                  <a:pt x="2433" y="2728"/>
                  <a:pt x="2384" y="2909"/>
                </a:cubicBezTo>
                <a:cubicBezTo>
                  <a:pt x="2598" y="2961"/>
                  <a:pt x="2784" y="2977"/>
                  <a:pt x="2940" y="2958"/>
                </a:cubicBezTo>
                <a:close/>
                <a:moveTo>
                  <a:pt x="2686" y="2041"/>
                </a:moveTo>
                <a:cubicBezTo>
                  <a:pt x="2744" y="1991"/>
                  <a:pt x="2798" y="1941"/>
                  <a:pt x="2847" y="1890"/>
                </a:cubicBezTo>
                <a:cubicBezTo>
                  <a:pt x="2754" y="1798"/>
                  <a:pt x="2640" y="1701"/>
                  <a:pt x="2504" y="1597"/>
                </a:cubicBezTo>
                <a:cubicBezTo>
                  <a:pt x="2511" y="1706"/>
                  <a:pt x="2515" y="1803"/>
                  <a:pt x="2515" y="1888"/>
                </a:cubicBezTo>
                <a:cubicBezTo>
                  <a:pt x="2515" y="1982"/>
                  <a:pt x="2511" y="2084"/>
                  <a:pt x="2504" y="2193"/>
                </a:cubicBezTo>
                <a:cubicBezTo>
                  <a:pt x="2567" y="2141"/>
                  <a:pt x="2628" y="2091"/>
                  <a:pt x="2686" y="2041"/>
                </a:cubicBezTo>
                <a:close/>
              </a:path>
            </a:pathLst>
          </a:custGeom>
          <a:solidFill>
            <a:srgbClr val="FFFFFF"/>
          </a:solidFill>
          <a:ln>
            <a:noFill/>
          </a:ln>
        </p:spPr>
        <p:txBody>
          <a:bodyPr anchor="ctr" anchorCtr="1">
            <a:normAutofit fontScale="90000" lnSpcReduction="10000"/>
          </a:bodyPr>
          <a:p>
            <a:endParaRPr lang="zh-CN" altLang="en-US">
              <a:sym typeface="Arial" panose="020B0604020202020204" pitchFamily="34" charset="0"/>
            </a:endParaRPr>
          </a:p>
        </p:txBody>
      </p:sp>
      <p:sp>
        <p:nvSpPr>
          <p:cNvPr id="32" name="文本框 31"/>
          <p:cNvSpPr txBox="1"/>
          <p:nvPr>
            <p:custDataLst>
              <p:tags r:id="rId23"/>
            </p:custDataLst>
          </p:nvPr>
        </p:nvSpPr>
        <p:spPr>
          <a:xfrm>
            <a:off x="8922385" y="3157855"/>
            <a:ext cx="1510030" cy="944245"/>
          </a:xfrm>
          <a:prstGeom prst="rect">
            <a:avLst/>
          </a:prstGeom>
          <a:noFill/>
        </p:spPr>
        <p:txBody>
          <a:bodyPr wrap="square" rtlCol="0">
            <a:normAutofit lnSpcReduction="10000"/>
          </a:bodyPr>
          <a:p>
            <a:pPr lvl="0" algn="l">
              <a:buClrTx/>
              <a:buSzTx/>
              <a:buFontTx/>
            </a:pPr>
            <a:r>
              <a:rPr lang="zh-CN" altLang="en-US" sz="1600">
                <a:sym typeface="Arial" panose="020B0604020202020204" pitchFamily="34" charset="0"/>
              </a:rPr>
              <a:t>卫星总数</a:t>
            </a:r>
            <a:r>
              <a:rPr lang="en-US" altLang="zh-CN" sz="1600">
                <a:sym typeface="Arial" panose="020B0604020202020204" pitchFamily="34" charset="0"/>
              </a:rPr>
              <a:t>28</a:t>
            </a:r>
            <a:r>
              <a:rPr lang="zh-CN" altLang="en-US" sz="1600">
                <a:sym typeface="Arial" panose="020B0604020202020204" pitchFamily="34" charset="0"/>
              </a:rPr>
              <a:t>颗，全球开始运营</a:t>
            </a:r>
            <a:endParaRPr lang="zh-CN" altLang="en-US" sz="1600">
              <a:sym typeface="Arial" panose="020B0604020202020204" pitchFamily="34" charset="0"/>
            </a:endParaRPr>
          </a:p>
        </p:txBody>
      </p:sp>
      <p:sp>
        <p:nvSpPr>
          <p:cNvPr id="33" name="文本框 32"/>
          <p:cNvSpPr txBox="1"/>
          <p:nvPr>
            <p:custDataLst>
              <p:tags r:id="rId24"/>
            </p:custDataLst>
          </p:nvPr>
        </p:nvSpPr>
        <p:spPr>
          <a:xfrm>
            <a:off x="8744692" y="2765154"/>
            <a:ext cx="1549825" cy="473571"/>
          </a:xfrm>
          <a:prstGeom prst="rect">
            <a:avLst/>
          </a:prstGeom>
          <a:noFill/>
        </p:spPr>
        <p:txBody>
          <a:bodyPr wrap="square" rtlCol="0">
            <a:normAutofit/>
          </a:bodyPr>
          <a:p>
            <a:pPr lvl="0" algn="ctr">
              <a:buClrTx/>
              <a:buSzTx/>
              <a:buFontTx/>
            </a:pP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2011年</a:t>
            </a:r>
            <a:endPar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48" name="燕尾形箭头 47"/>
          <p:cNvSpPr/>
          <p:nvPr/>
        </p:nvSpPr>
        <p:spPr>
          <a:xfrm>
            <a:off x="477520" y="1068705"/>
            <a:ext cx="3081655" cy="1202055"/>
          </a:xfrm>
          <a:prstGeom prst="notchedRightArrow">
            <a:avLst/>
          </a:prstGeom>
        </p:spPr>
        <p:style>
          <a:lnRef idx="0">
            <a:schemeClr val="accent1"/>
          </a:lnRef>
          <a:fillRef idx="3">
            <a:schemeClr val="accent1"/>
          </a:fillRef>
          <a:effectRef idx="3">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sym typeface="+mn-ea"/>
              </a:rPr>
              <a:t>GLONASS</a:t>
            </a:r>
            <a:r>
              <a:rPr lang="zh-CN" altLang="en-US" sz="2000" b="1">
                <a:latin typeface="微软雅黑" panose="020B0503020204020204" charset="-122"/>
                <a:ea typeface="微软雅黑" panose="020B0503020204020204" charset="-122"/>
                <a:cs typeface="微软雅黑" panose="020B0503020204020204" charset="-122"/>
              </a:rPr>
              <a:t>发展史</a:t>
            </a:r>
            <a:endParaRPr lang="zh-CN" altLang="en-US" sz="2400" b="1">
              <a:latin typeface="微软雅黑" panose="020B0503020204020204" charset="-122"/>
              <a:ea typeface="微软雅黑" panose="020B0503020204020204" charset="-122"/>
              <a:cs typeface="微软雅黑" panose="020B0503020204020204" charset="-122"/>
            </a:endParaRPr>
          </a:p>
        </p:txBody>
      </p:sp>
      <p:sp>
        <p:nvSpPr>
          <p:cNvPr id="4" name="标题 3"/>
          <p:cNvSpPr>
            <a:spLocks noGrp="1"/>
          </p:cNvSpPr>
          <p:nvPr>
            <p:ph type="title"/>
          </p:nvPr>
        </p:nvSpPr>
        <p:spPr>
          <a:xfrm>
            <a:off x="509784" y="358803"/>
            <a:ext cx="7661997" cy="428241"/>
          </a:xfrm>
        </p:spPr>
        <p:txBody>
          <a:bodyPr/>
          <a:p>
            <a:r>
              <a:rPr lang="zh-CN" altLang="en-US" sz="2400" dirty="0">
                <a:solidFill>
                  <a:srgbClr val="217F9E"/>
                </a:solidFill>
              </a:rPr>
              <a:t>室外定位系统</a:t>
            </a:r>
            <a:r>
              <a:rPr lang="en-US" altLang="zh-CN" sz="2400" dirty="0">
                <a:solidFill>
                  <a:srgbClr val="217F9E"/>
                </a:solidFill>
              </a:rPr>
              <a:t>——</a:t>
            </a:r>
            <a:r>
              <a:rPr lang="en-US" altLang="zh-CN" dirty="0">
                <a:sym typeface="+mn-ea"/>
              </a:rPr>
              <a:t>GLONASS</a:t>
            </a:r>
            <a:endParaRPr lang="en-US" altLang="zh-CN" sz="2400" dirty="0">
              <a:solidFill>
                <a:srgbClr val="217F9E"/>
              </a:solidFill>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圆角矩形 33"/>
          <p:cNvSpPr/>
          <p:nvPr/>
        </p:nvSpPr>
        <p:spPr>
          <a:xfrm>
            <a:off x="292735" y="3503930"/>
            <a:ext cx="7397115" cy="2622550"/>
          </a:xfrm>
          <a:prstGeom prst="roundRect">
            <a:avLst/>
          </a:prstGeom>
          <a:solidFill>
            <a:schemeClr val="bg1"/>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marL="285750" indent="-285750" algn="l">
              <a:buFont typeface="Wingdings" panose="05000000000000000000" charset="0"/>
              <a:buChar char="l"/>
            </a:pPr>
            <a:r>
              <a:rPr sz="2000">
                <a:solidFill>
                  <a:schemeClr val="tx1"/>
                </a:solidFill>
                <a:latin typeface="微软雅黑" panose="020B0503020204020204" charset="-122"/>
                <a:ea typeface="微软雅黑" panose="020B0503020204020204" charset="-122"/>
                <a:cs typeface="微软雅黑" panose="020B0503020204020204" charset="-122"/>
              </a:rPr>
              <a:t>伽利略卫星导航系统（Galileo satellite navigation system），是由欧盟研制和建立的全球卫星导航定位系统。</a:t>
            </a:r>
            <a:endParaRPr sz="2000">
              <a:solidFill>
                <a:schemeClr val="tx1"/>
              </a:solidFill>
              <a:latin typeface="微软雅黑" panose="020B0503020204020204" charset="-122"/>
              <a:ea typeface="微软雅黑" panose="020B0503020204020204" charset="-122"/>
              <a:cs typeface="微软雅黑" panose="020B0503020204020204" charset="-122"/>
            </a:endParaRPr>
          </a:p>
          <a:p>
            <a:pPr marL="285750" indent="-285750" algn="l">
              <a:buFont typeface="Wingdings" panose="05000000000000000000" charset="0"/>
              <a:buChar char="l"/>
            </a:pPr>
            <a:r>
              <a:rPr lang="en-US" altLang="zh-CN" sz="2000">
                <a:solidFill>
                  <a:schemeClr val="tx1"/>
                </a:solidFill>
                <a:latin typeface="微软雅黑" panose="020B0503020204020204" charset="-122"/>
                <a:ea typeface="微软雅黑" panose="020B0503020204020204" charset="-122"/>
                <a:cs typeface="微软雅黑" panose="020B0503020204020204" charset="-122"/>
              </a:rPr>
              <a:t>系统由轨道高度为23616km的30颗卫星组成，其中27颗工作星，3颗备份星。卫星轨道高度约2.4万公里，位于3个倾角为56度的轨道平面内。</a:t>
            </a:r>
            <a:endParaRPr lang="en-US" altLang="zh-CN" sz="2000">
              <a:solidFill>
                <a:schemeClr val="tx1"/>
              </a:solidFill>
              <a:latin typeface="微软雅黑" panose="020B0503020204020204" charset="-122"/>
              <a:ea typeface="微软雅黑" panose="020B0503020204020204" charset="-122"/>
              <a:cs typeface="微软雅黑" panose="020B0503020204020204" charset="-122"/>
            </a:endParaRPr>
          </a:p>
          <a:p>
            <a:pPr marL="285750" indent="-285750" algn="l">
              <a:buFont typeface="Wingdings" panose="05000000000000000000" charset="0"/>
              <a:buChar char="l"/>
            </a:pPr>
            <a:r>
              <a:rPr sz="2000">
                <a:solidFill>
                  <a:schemeClr val="tx1"/>
                </a:solidFill>
                <a:latin typeface="微软雅黑" panose="020B0503020204020204" charset="-122"/>
                <a:ea typeface="微软雅黑" panose="020B0503020204020204" charset="-122"/>
                <a:cs typeface="微软雅黑" panose="020B0503020204020204" charset="-122"/>
              </a:rPr>
              <a:t>全部30颗卫星（调整为24颗工作卫星，6颗备份卫星）计划于2020年发射完毕。</a:t>
            </a:r>
            <a:endParaRPr sz="20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35" name="圆角矩形 34"/>
          <p:cNvSpPr/>
          <p:nvPr/>
        </p:nvSpPr>
        <p:spPr>
          <a:xfrm>
            <a:off x="509905" y="1191895"/>
            <a:ext cx="2315210" cy="7283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p>
            <a:pPr algn="l"/>
            <a:r>
              <a:rPr lang="zh-CN" altLang="en-US" sz="2000" b="1">
                <a:latin typeface="微软雅黑" panose="020B0503020204020204" charset="-122"/>
                <a:ea typeface="微软雅黑" panose="020B0503020204020204" charset="-122"/>
                <a:cs typeface="微软雅黑" panose="020B0503020204020204" charset="-122"/>
                <a:sym typeface="+mn-ea"/>
              </a:rPr>
              <a:t>GALILEO</a:t>
            </a:r>
            <a:endParaRPr lang="zh-CN" altLang="en-US" sz="2000" b="1">
              <a:latin typeface="微软雅黑" panose="020B0503020204020204" charset="-122"/>
              <a:ea typeface="微软雅黑" panose="020B0503020204020204" charset="-122"/>
              <a:cs typeface="微软雅黑" panose="020B0503020204020204" charset="-122"/>
            </a:endParaRPr>
          </a:p>
        </p:txBody>
      </p:sp>
      <p:pic>
        <p:nvPicPr>
          <p:cNvPr id="3" name="图片 2" descr="GLS"/>
          <p:cNvPicPr>
            <a:picLocks noChangeAspect="1"/>
          </p:cNvPicPr>
          <p:nvPr/>
        </p:nvPicPr>
        <p:blipFill>
          <a:blip r:embed="rId1"/>
          <a:stretch>
            <a:fillRect/>
          </a:stretch>
        </p:blipFill>
        <p:spPr>
          <a:xfrm>
            <a:off x="2968625" y="1035685"/>
            <a:ext cx="3205480" cy="2312035"/>
          </a:xfrm>
          <a:prstGeom prst="rect">
            <a:avLst/>
          </a:prstGeom>
        </p:spPr>
      </p:pic>
      <p:sp>
        <p:nvSpPr>
          <p:cNvPr id="10" name="标题 9"/>
          <p:cNvSpPr>
            <a:spLocks noGrp="1"/>
          </p:cNvSpPr>
          <p:nvPr>
            <p:ph type="title"/>
          </p:nvPr>
        </p:nvSpPr>
        <p:spPr>
          <a:xfrm>
            <a:off x="509784" y="358803"/>
            <a:ext cx="7661997" cy="428241"/>
          </a:xfrm>
        </p:spPr>
        <p:txBody>
          <a:bodyPr/>
          <a:p>
            <a:r>
              <a:rPr lang="zh-CN" altLang="en-US" sz="2400" dirty="0">
                <a:solidFill>
                  <a:srgbClr val="217F9E"/>
                </a:solidFill>
              </a:rPr>
              <a:t>室外定位系统</a:t>
            </a:r>
            <a:r>
              <a:rPr lang="en-US" altLang="zh-CN" sz="2400" dirty="0">
                <a:solidFill>
                  <a:srgbClr val="217F9E"/>
                </a:solidFill>
              </a:rPr>
              <a:t>——</a:t>
            </a:r>
            <a:r>
              <a:rPr lang="zh-CN" altLang="en-US">
                <a:latin typeface="微软雅黑" panose="020B0503020204020204" charset="-122"/>
                <a:cs typeface="微软雅黑" panose="020B0503020204020204" charset="-122"/>
                <a:sym typeface="+mn-ea"/>
              </a:rPr>
              <a:t>GALILEO</a:t>
            </a:r>
            <a:endParaRPr lang="en-US" altLang="zh-CN" sz="2400" dirty="0">
              <a:solidFill>
                <a:srgbClr val="217F9E"/>
              </a:solidFill>
            </a:endParaRPr>
          </a:p>
        </p:txBody>
      </p:sp>
      <p:pic>
        <p:nvPicPr>
          <p:cNvPr id="11" name="图片 10" descr="GL"/>
          <p:cNvPicPr>
            <a:picLocks noChangeAspect="1"/>
          </p:cNvPicPr>
          <p:nvPr/>
        </p:nvPicPr>
        <p:blipFill>
          <a:blip r:embed="rId2"/>
          <a:stretch>
            <a:fillRect/>
          </a:stretch>
        </p:blipFill>
        <p:spPr>
          <a:xfrm>
            <a:off x="7896225" y="2983865"/>
            <a:ext cx="4039235" cy="2915285"/>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立方体 6"/>
          <p:cNvSpPr/>
          <p:nvPr>
            <p:custDataLst>
              <p:tags r:id="rId1"/>
            </p:custDataLst>
          </p:nvPr>
        </p:nvSpPr>
        <p:spPr>
          <a:xfrm rot="21091489" flipH="1">
            <a:off x="2047481" y="4275735"/>
            <a:ext cx="2139598" cy="871515"/>
          </a:xfrm>
          <a:prstGeom prst="cube">
            <a:avLst>
              <a:gd name="adj" fmla="val 80345"/>
            </a:avLst>
          </a:prstGeom>
          <a:solidFill>
            <a:srgbClr val="A5CC44"/>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8" name="直接连接符 7"/>
          <p:cNvCxnSpPr/>
          <p:nvPr>
            <p:custDataLst>
              <p:tags r:id="rId2"/>
            </p:custDataLst>
          </p:nvPr>
        </p:nvCxnSpPr>
        <p:spPr>
          <a:xfrm>
            <a:off x="3057553" y="3684653"/>
            <a:ext cx="0" cy="876343"/>
          </a:xfrm>
          <a:prstGeom prst="line">
            <a:avLst/>
          </a:prstGeom>
          <a:ln>
            <a:solidFill>
              <a:srgbClr val="A5CC44">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13" name="椭圆 12"/>
          <p:cNvSpPr/>
          <p:nvPr>
            <p:custDataLst>
              <p:tags r:id="rId3"/>
            </p:custDataLst>
          </p:nvPr>
        </p:nvSpPr>
        <p:spPr>
          <a:xfrm>
            <a:off x="2790490" y="3298973"/>
            <a:ext cx="534129" cy="534129"/>
          </a:xfrm>
          <a:prstGeom prst="ellipse">
            <a:avLst/>
          </a:prstGeom>
          <a:solidFill>
            <a:srgbClr val="A5CC44"/>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19" name="KSO_Shape"/>
          <p:cNvSpPr/>
          <p:nvPr>
            <p:custDataLst>
              <p:tags r:id="rId4"/>
            </p:custDataLst>
          </p:nvPr>
        </p:nvSpPr>
        <p:spPr bwMode="auto">
          <a:xfrm>
            <a:off x="2886100" y="3405831"/>
            <a:ext cx="342905" cy="293918"/>
          </a:xfrm>
          <a:custGeom>
            <a:avLst/>
            <a:gdLst>
              <a:gd name="T0" fmla="*/ 852289 w 12766676"/>
              <a:gd name="T1" fmla="*/ 1146683 h 10934699"/>
              <a:gd name="T2" fmla="*/ 948108 w 12766676"/>
              <a:gd name="T3" fmla="*/ 1146683 h 10934699"/>
              <a:gd name="T4" fmla="*/ 948108 w 12766676"/>
              <a:gd name="T5" fmla="*/ 1542045 h 10934699"/>
              <a:gd name="T6" fmla="*/ 852289 w 12766676"/>
              <a:gd name="T7" fmla="*/ 1542045 h 10934699"/>
              <a:gd name="T8" fmla="*/ 1193698 w 12766676"/>
              <a:gd name="T9" fmla="*/ 1055119 h 10934699"/>
              <a:gd name="T10" fmla="*/ 1391603 w 12766676"/>
              <a:gd name="T11" fmla="*/ 1397646 h 10934699"/>
              <a:gd name="T12" fmla="*/ 1308545 w 12766676"/>
              <a:gd name="T13" fmla="*/ 1445108 h 10934699"/>
              <a:gd name="T14" fmla="*/ 1110640 w 12766676"/>
              <a:gd name="T15" fmla="*/ 1102804 h 10934699"/>
              <a:gd name="T16" fmla="*/ 606028 w 12766676"/>
              <a:gd name="T17" fmla="*/ 1055119 h 10934699"/>
              <a:gd name="T18" fmla="*/ 689309 w 12766676"/>
              <a:gd name="T19" fmla="*/ 1102804 h 10934699"/>
              <a:gd name="T20" fmla="*/ 491180 w 12766676"/>
              <a:gd name="T21" fmla="*/ 1445108 h 10934699"/>
              <a:gd name="T22" fmla="*/ 408123 w 12766676"/>
              <a:gd name="T23" fmla="*/ 1397646 h 10934699"/>
              <a:gd name="T24" fmla="*/ 1360932 w 12766676"/>
              <a:gd name="T25" fmla="*/ 852289 h 10934699"/>
              <a:gd name="T26" fmla="*/ 1703459 w 12766676"/>
              <a:gd name="T27" fmla="*/ 1050194 h 10934699"/>
              <a:gd name="T28" fmla="*/ 1655774 w 12766676"/>
              <a:gd name="T29" fmla="*/ 1133475 h 10934699"/>
              <a:gd name="T30" fmla="*/ 1312799 w 12766676"/>
              <a:gd name="T31" fmla="*/ 936018 h 10934699"/>
              <a:gd name="T32" fmla="*/ 438794 w 12766676"/>
              <a:gd name="T33" fmla="*/ 852289 h 10934699"/>
              <a:gd name="T34" fmla="*/ 486927 w 12766676"/>
              <a:gd name="T35" fmla="*/ 935346 h 10934699"/>
              <a:gd name="T36" fmla="*/ 144623 w 12766676"/>
              <a:gd name="T37" fmla="*/ 1133475 h 10934699"/>
              <a:gd name="T38" fmla="*/ 96266 w 12766676"/>
              <a:gd name="T39" fmla="*/ 1050194 h 10934699"/>
              <a:gd name="T40" fmla="*/ 1404363 w 12766676"/>
              <a:gd name="T41" fmla="*/ 593938 h 10934699"/>
              <a:gd name="T42" fmla="*/ 1800397 w 12766676"/>
              <a:gd name="T43" fmla="*/ 593938 h 10934699"/>
              <a:gd name="T44" fmla="*/ 1800397 w 12766676"/>
              <a:gd name="T45" fmla="*/ 689756 h 10934699"/>
              <a:gd name="T46" fmla="*/ 1404363 w 12766676"/>
              <a:gd name="T47" fmla="*/ 689756 h 10934699"/>
              <a:gd name="T48" fmla="*/ 0 w 12766676"/>
              <a:gd name="T49" fmla="*/ 593938 h 10934699"/>
              <a:gd name="T50" fmla="*/ 395362 w 12766676"/>
              <a:gd name="T51" fmla="*/ 593938 h 10934699"/>
              <a:gd name="T52" fmla="*/ 395362 w 12766676"/>
              <a:gd name="T53" fmla="*/ 689756 h 10934699"/>
              <a:gd name="T54" fmla="*/ 0 w 12766676"/>
              <a:gd name="T55" fmla="*/ 689756 h 10934699"/>
              <a:gd name="T56" fmla="*/ 899934 w 12766676"/>
              <a:gd name="T57" fmla="*/ 167297 h 10934699"/>
              <a:gd name="T58" fmla="*/ 813106 w 12766676"/>
              <a:gd name="T59" fmla="*/ 175767 h 10934699"/>
              <a:gd name="T60" fmla="*/ 813106 w 12766676"/>
              <a:gd name="T61" fmla="*/ 274769 h 10934699"/>
              <a:gd name="T62" fmla="*/ 743750 w 12766676"/>
              <a:gd name="T63" fmla="*/ 401830 h 10934699"/>
              <a:gd name="T64" fmla="*/ 612978 w 12766676"/>
              <a:gd name="T65" fmla="*/ 642716 h 10934699"/>
              <a:gd name="T66" fmla="*/ 899934 w 12766676"/>
              <a:gd name="T67" fmla="*/ 929661 h 10934699"/>
              <a:gd name="T68" fmla="*/ 1186890 w 12766676"/>
              <a:gd name="T69" fmla="*/ 642716 h 10934699"/>
              <a:gd name="T70" fmla="*/ 1056648 w 12766676"/>
              <a:gd name="T71" fmla="*/ 401830 h 10934699"/>
              <a:gd name="T72" fmla="*/ 987291 w 12766676"/>
              <a:gd name="T73" fmla="*/ 274769 h 10934699"/>
              <a:gd name="T74" fmla="*/ 987291 w 12766676"/>
              <a:gd name="T75" fmla="*/ 175767 h 10934699"/>
              <a:gd name="T76" fmla="*/ 899934 w 12766676"/>
              <a:gd name="T77" fmla="*/ 167297 h 10934699"/>
              <a:gd name="T78" fmla="*/ 899934 w 12766676"/>
              <a:gd name="T79" fmla="*/ 0 h 10934699"/>
              <a:gd name="T80" fmla="*/ 1083120 w 12766676"/>
              <a:gd name="T81" fmla="*/ 26471 h 10934699"/>
              <a:gd name="T82" fmla="*/ 1083120 w 12766676"/>
              <a:gd name="T83" fmla="*/ 274769 h 10934699"/>
              <a:gd name="T84" fmla="*/ 1104826 w 12766676"/>
              <a:gd name="T85" fmla="*/ 319240 h 10934699"/>
              <a:gd name="T86" fmla="*/ 1283247 w 12766676"/>
              <a:gd name="T87" fmla="*/ 642716 h 10934699"/>
              <a:gd name="T88" fmla="*/ 899934 w 12766676"/>
              <a:gd name="T89" fmla="*/ 1026015 h 10934699"/>
              <a:gd name="T90" fmla="*/ 517150 w 12766676"/>
              <a:gd name="T91" fmla="*/ 642716 h 10934699"/>
              <a:gd name="T92" fmla="*/ 695041 w 12766676"/>
              <a:gd name="T93" fmla="*/ 319240 h 10934699"/>
              <a:gd name="T94" fmla="*/ 717278 w 12766676"/>
              <a:gd name="T95" fmla="*/ 274769 h 10934699"/>
              <a:gd name="T96" fmla="*/ 717278 w 12766676"/>
              <a:gd name="T97" fmla="*/ 26471 h 10934699"/>
              <a:gd name="T98" fmla="*/ 899934 w 12766676"/>
              <a:gd name="T99" fmla="*/ 0 h 1093469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2766676" h="10934699">
                <a:moveTo>
                  <a:pt x="6043613" y="8131174"/>
                </a:moveTo>
                <a:lnTo>
                  <a:pt x="6723063" y="8131174"/>
                </a:lnTo>
                <a:lnTo>
                  <a:pt x="6723063" y="10934699"/>
                </a:lnTo>
                <a:lnTo>
                  <a:pt x="6043613" y="10934699"/>
                </a:lnTo>
                <a:lnTo>
                  <a:pt x="6043613" y="8131174"/>
                </a:lnTo>
                <a:close/>
                <a:moveTo>
                  <a:pt x="8464551" y="7481887"/>
                </a:moveTo>
                <a:lnTo>
                  <a:pt x="9867901" y="9910762"/>
                </a:lnTo>
                <a:lnTo>
                  <a:pt x="9278939" y="10247312"/>
                </a:lnTo>
                <a:lnTo>
                  <a:pt x="7875588" y="7820025"/>
                </a:lnTo>
                <a:lnTo>
                  <a:pt x="8464551" y="7481887"/>
                </a:lnTo>
                <a:close/>
                <a:moveTo>
                  <a:pt x="4297364" y="7481887"/>
                </a:moveTo>
                <a:lnTo>
                  <a:pt x="4887914" y="7820025"/>
                </a:lnTo>
                <a:lnTo>
                  <a:pt x="3482976" y="10247312"/>
                </a:lnTo>
                <a:lnTo>
                  <a:pt x="2894013" y="9910762"/>
                </a:lnTo>
                <a:lnTo>
                  <a:pt x="4297364" y="7481887"/>
                </a:lnTo>
                <a:close/>
                <a:moveTo>
                  <a:pt x="9650413" y="6043612"/>
                </a:moveTo>
                <a:lnTo>
                  <a:pt x="12079288" y="7446962"/>
                </a:lnTo>
                <a:lnTo>
                  <a:pt x="11741151" y="8037512"/>
                </a:lnTo>
                <a:lnTo>
                  <a:pt x="9309100" y="6637337"/>
                </a:lnTo>
                <a:lnTo>
                  <a:pt x="9650413" y="6043612"/>
                </a:lnTo>
                <a:close/>
                <a:moveTo>
                  <a:pt x="3111501" y="6043612"/>
                </a:moveTo>
                <a:lnTo>
                  <a:pt x="3452813" y="6632575"/>
                </a:lnTo>
                <a:lnTo>
                  <a:pt x="1025525" y="8037512"/>
                </a:lnTo>
                <a:lnTo>
                  <a:pt x="682625" y="7446962"/>
                </a:lnTo>
                <a:lnTo>
                  <a:pt x="3111501" y="6043612"/>
                </a:lnTo>
                <a:close/>
                <a:moveTo>
                  <a:pt x="9958388" y="4211638"/>
                </a:moveTo>
                <a:lnTo>
                  <a:pt x="12766676" y="4211638"/>
                </a:lnTo>
                <a:lnTo>
                  <a:pt x="12766676" y="4891088"/>
                </a:lnTo>
                <a:lnTo>
                  <a:pt x="9958388" y="4891088"/>
                </a:lnTo>
                <a:lnTo>
                  <a:pt x="9958388" y="4211638"/>
                </a:lnTo>
                <a:close/>
                <a:moveTo>
                  <a:pt x="0" y="4211637"/>
                </a:moveTo>
                <a:lnTo>
                  <a:pt x="2803525" y="4211637"/>
                </a:lnTo>
                <a:lnTo>
                  <a:pt x="2803525" y="4891087"/>
                </a:lnTo>
                <a:lnTo>
                  <a:pt x="0" y="4891087"/>
                </a:lnTo>
                <a:lnTo>
                  <a:pt x="0" y="4211637"/>
                </a:lnTo>
                <a:close/>
                <a:moveTo>
                  <a:pt x="6381460" y="1186307"/>
                </a:moveTo>
                <a:cubicBezTo>
                  <a:pt x="6171222" y="1186307"/>
                  <a:pt x="5964738" y="1208832"/>
                  <a:pt x="5765762" y="1246373"/>
                </a:cubicBezTo>
                <a:cubicBezTo>
                  <a:pt x="5765762" y="1246373"/>
                  <a:pt x="5765762" y="1832018"/>
                  <a:pt x="5765762" y="1948396"/>
                </a:cubicBezTo>
                <a:cubicBezTo>
                  <a:pt x="5765762" y="2481483"/>
                  <a:pt x="5457912" y="2744273"/>
                  <a:pt x="5273953" y="2849389"/>
                </a:cubicBezTo>
                <a:cubicBezTo>
                  <a:pt x="4703304" y="3187261"/>
                  <a:pt x="4346649" y="3840480"/>
                  <a:pt x="4346649" y="4557520"/>
                </a:cubicBezTo>
                <a:cubicBezTo>
                  <a:pt x="4346649" y="5680005"/>
                  <a:pt x="5262690" y="6592260"/>
                  <a:pt x="6381460" y="6592260"/>
                </a:cubicBezTo>
                <a:cubicBezTo>
                  <a:pt x="7503986" y="6592260"/>
                  <a:pt x="8416274" y="5680005"/>
                  <a:pt x="8416274" y="4557520"/>
                </a:cubicBezTo>
                <a:cubicBezTo>
                  <a:pt x="8416274" y="3840480"/>
                  <a:pt x="8063372" y="3187261"/>
                  <a:pt x="7492724" y="2849389"/>
                </a:cubicBezTo>
                <a:cubicBezTo>
                  <a:pt x="7308765" y="2744273"/>
                  <a:pt x="7000915" y="2481483"/>
                  <a:pt x="7000915" y="1948396"/>
                </a:cubicBezTo>
                <a:cubicBezTo>
                  <a:pt x="7000915" y="1749427"/>
                  <a:pt x="7000915" y="1246373"/>
                  <a:pt x="7000915" y="1246373"/>
                </a:cubicBezTo>
                <a:cubicBezTo>
                  <a:pt x="6798184" y="1208832"/>
                  <a:pt x="6595454" y="1186307"/>
                  <a:pt x="6381460" y="1186307"/>
                </a:cubicBezTo>
                <a:close/>
                <a:moveTo>
                  <a:pt x="6381460" y="0"/>
                </a:moveTo>
                <a:cubicBezTo>
                  <a:pt x="6835727" y="0"/>
                  <a:pt x="7271222" y="63821"/>
                  <a:pt x="7680437" y="187707"/>
                </a:cubicBezTo>
                <a:cubicBezTo>
                  <a:pt x="7680437" y="187707"/>
                  <a:pt x="7680437" y="1696869"/>
                  <a:pt x="7680437" y="1948396"/>
                </a:cubicBezTo>
                <a:cubicBezTo>
                  <a:pt x="7680437" y="2079791"/>
                  <a:pt x="7714225" y="2192415"/>
                  <a:pt x="7834362" y="2263744"/>
                </a:cubicBezTo>
                <a:cubicBezTo>
                  <a:pt x="8611495" y="2717994"/>
                  <a:pt x="9099550" y="3592707"/>
                  <a:pt x="9099550" y="4557520"/>
                </a:cubicBezTo>
                <a:cubicBezTo>
                  <a:pt x="9099550" y="6055418"/>
                  <a:pt x="7879413" y="7275512"/>
                  <a:pt x="6381460" y="7275512"/>
                </a:cubicBezTo>
                <a:cubicBezTo>
                  <a:pt x="4883509" y="7275512"/>
                  <a:pt x="3667126" y="6055418"/>
                  <a:pt x="3667126" y="4557520"/>
                </a:cubicBezTo>
                <a:cubicBezTo>
                  <a:pt x="3667126" y="3592707"/>
                  <a:pt x="4155181" y="2717994"/>
                  <a:pt x="4928560" y="2263744"/>
                </a:cubicBezTo>
                <a:cubicBezTo>
                  <a:pt x="5052451" y="2192415"/>
                  <a:pt x="5086240" y="2079791"/>
                  <a:pt x="5086240" y="1948396"/>
                </a:cubicBezTo>
                <a:cubicBezTo>
                  <a:pt x="5086240" y="1621787"/>
                  <a:pt x="5086240" y="187707"/>
                  <a:pt x="5086240" y="187707"/>
                </a:cubicBezTo>
                <a:cubicBezTo>
                  <a:pt x="5499209" y="63821"/>
                  <a:pt x="5934704" y="0"/>
                  <a:pt x="6381460" y="0"/>
                </a:cubicBezTo>
                <a:close/>
              </a:path>
            </a:pathLst>
          </a:custGeom>
          <a:solidFill>
            <a:srgbClr val="FFFFFF"/>
          </a:solidFill>
          <a:ln>
            <a:noFill/>
          </a:ln>
        </p:spPr>
        <p:txBody>
          <a:bodyPr anchor="ctr" anchorCtr="1">
            <a:normAutofit fontScale="72500" lnSpcReduction="20000"/>
          </a:bodyPr>
          <a:p>
            <a:endParaRPr lang="zh-CN" altLang="en-US">
              <a:sym typeface="Arial" panose="020B0604020202020204" pitchFamily="34" charset="0"/>
            </a:endParaRPr>
          </a:p>
        </p:txBody>
      </p:sp>
      <p:sp>
        <p:nvSpPr>
          <p:cNvPr id="24" name="文本框 23"/>
          <p:cNvSpPr txBox="1"/>
          <p:nvPr>
            <p:custDataLst>
              <p:tags r:id="rId5"/>
            </p:custDataLst>
          </p:nvPr>
        </p:nvSpPr>
        <p:spPr>
          <a:xfrm>
            <a:off x="1995805" y="5674943"/>
            <a:ext cx="2612217" cy="944080"/>
          </a:xfrm>
          <a:prstGeom prst="rect">
            <a:avLst/>
          </a:prstGeom>
          <a:noFill/>
        </p:spPr>
        <p:txBody>
          <a:bodyPr wrap="square" rtlCol="0">
            <a:normAutofit lnSpcReduction="10000"/>
          </a:bodyPr>
          <a:p>
            <a:r>
              <a:rPr lang="zh-CN" altLang="en-US" sz="1600">
                <a:sym typeface="Arial" panose="020B0604020202020204" pitchFamily="34" charset="0"/>
              </a:rPr>
              <a:t>欧盟首次公布伽利略卫星导航系统计划</a:t>
            </a:r>
            <a:endParaRPr lang="zh-CN" altLang="en-US" sz="1600">
              <a:sym typeface="Arial" panose="020B0604020202020204" pitchFamily="34" charset="0"/>
            </a:endParaRPr>
          </a:p>
        </p:txBody>
      </p:sp>
      <p:sp>
        <p:nvSpPr>
          <p:cNvPr id="25" name="文本框 24"/>
          <p:cNvSpPr txBox="1"/>
          <p:nvPr>
            <p:custDataLst>
              <p:tags r:id="rId6"/>
            </p:custDataLst>
          </p:nvPr>
        </p:nvSpPr>
        <p:spPr>
          <a:xfrm>
            <a:off x="2454166" y="5232582"/>
            <a:ext cx="1549825" cy="473571"/>
          </a:xfrm>
          <a:prstGeom prst="rect">
            <a:avLst/>
          </a:prstGeom>
          <a:noFill/>
        </p:spPr>
        <p:txBody>
          <a:bodyPr wrap="square" rtlCol="0">
            <a:normAutofit/>
          </a:bodyPr>
          <a:p>
            <a:pPr algn="ct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1999</a:t>
            </a:r>
            <a:r>
              <a:rPr lang="zh-CN" altLang="en-US"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年</a:t>
            </a:r>
            <a:endParaRPr lang="zh-CN" altLang="en-US"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10" name="立方体 9"/>
          <p:cNvSpPr/>
          <p:nvPr>
            <p:custDataLst>
              <p:tags r:id="rId7"/>
            </p:custDataLst>
          </p:nvPr>
        </p:nvSpPr>
        <p:spPr>
          <a:xfrm rot="21091489" flipH="1">
            <a:off x="4140376" y="3441013"/>
            <a:ext cx="2139598" cy="871515"/>
          </a:xfrm>
          <a:prstGeom prst="cube">
            <a:avLst>
              <a:gd name="adj" fmla="val 80345"/>
            </a:avLst>
          </a:prstGeom>
          <a:solidFill>
            <a:srgbClr val="48D0B9"/>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12" name="直接连接符 11"/>
          <p:cNvCxnSpPr/>
          <p:nvPr>
            <p:custDataLst>
              <p:tags r:id="rId8"/>
            </p:custDataLst>
          </p:nvPr>
        </p:nvCxnSpPr>
        <p:spPr>
          <a:xfrm>
            <a:off x="5154363" y="2849931"/>
            <a:ext cx="0" cy="876343"/>
          </a:xfrm>
          <a:prstGeom prst="line">
            <a:avLst/>
          </a:prstGeom>
          <a:ln>
            <a:solidFill>
              <a:srgbClr val="48D0B9">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14" name="椭圆 13"/>
          <p:cNvSpPr/>
          <p:nvPr>
            <p:custDataLst>
              <p:tags r:id="rId9"/>
            </p:custDataLst>
          </p:nvPr>
        </p:nvSpPr>
        <p:spPr>
          <a:xfrm>
            <a:off x="4887300" y="2477249"/>
            <a:ext cx="534129" cy="534129"/>
          </a:xfrm>
          <a:prstGeom prst="ellipse">
            <a:avLst/>
          </a:prstGeom>
          <a:solidFill>
            <a:srgbClr val="48D0B9"/>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20" name="KSO_Shape"/>
          <p:cNvSpPr/>
          <p:nvPr>
            <p:custDataLst>
              <p:tags r:id="rId10"/>
            </p:custDataLst>
          </p:nvPr>
        </p:nvSpPr>
        <p:spPr bwMode="auto">
          <a:xfrm>
            <a:off x="5013250" y="2563895"/>
            <a:ext cx="282224" cy="320684"/>
          </a:xfrm>
          <a:custGeom>
            <a:avLst/>
            <a:gdLst>
              <a:gd name="T0" fmla="*/ 1552862 w 4875"/>
              <a:gd name="T1" fmla="*/ 906214 h 5537"/>
              <a:gd name="T2" fmla="*/ 1431535 w 4875"/>
              <a:gd name="T3" fmla="*/ 1123744 h 5537"/>
              <a:gd name="T4" fmla="*/ 1250031 w 4875"/>
              <a:gd name="T5" fmla="*/ 1281771 h 5537"/>
              <a:gd name="T6" fmla="*/ 1018761 w 4875"/>
              <a:gd name="T7" fmla="*/ 1367287 h 5537"/>
              <a:gd name="T8" fmla="*/ 814488 w 4875"/>
              <a:gd name="T9" fmla="*/ 1370214 h 5537"/>
              <a:gd name="T10" fmla="*/ 653802 w 4875"/>
              <a:gd name="T11" fmla="*/ 1310385 h 5537"/>
              <a:gd name="T12" fmla="*/ 527596 w 4875"/>
              <a:gd name="T13" fmla="*/ 1200807 h 5537"/>
              <a:gd name="T14" fmla="*/ 443024 w 4875"/>
              <a:gd name="T15" fmla="*/ 1049608 h 5537"/>
              <a:gd name="T16" fmla="*/ 419930 w 4875"/>
              <a:gd name="T17" fmla="*/ 886379 h 5537"/>
              <a:gd name="T18" fmla="*/ 455060 w 4875"/>
              <a:gd name="T19" fmla="*/ 715346 h 5537"/>
              <a:gd name="T20" fmla="*/ 551991 w 4875"/>
              <a:gd name="T21" fmla="*/ 569351 h 5537"/>
              <a:gd name="T22" fmla="*/ 684378 w 4875"/>
              <a:gd name="T23" fmla="*/ 469527 h 5537"/>
              <a:gd name="T24" fmla="*/ 850269 w 4875"/>
              <a:gd name="T25" fmla="*/ 422054 h 5537"/>
              <a:gd name="T26" fmla="*/ 1011280 w 4875"/>
              <a:gd name="T27" fmla="*/ 432459 h 5537"/>
              <a:gd name="T28" fmla="*/ 1162207 w 4875"/>
              <a:gd name="T29" fmla="*/ 498466 h 5537"/>
              <a:gd name="T30" fmla="*/ 1279957 w 4875"/>
              <a:gd name="T31" fmla="*/ 608044 h 5537"/>
              <a:gd name="T32" fmla="*/ 1356396 w 4875"/>
              <a:gd name="T33" fmla="*/ 753715 h 5537"/>
              <a:gd name="T34" fmla="*/ 1390225 w 4875"/>
              <a:gd name="T35" fmla="*/ 822323 h 5537"/>
              <a:gd name="T36" fmla="*/ 1407139 w 4875"/>
              <a:gd name="T37" fmla="*/ 662996 h 5537"/>
              <a:gd name="T38" fmla="*/ 1365504 w 4875"/>
              <a:gd name="T39" fmla="*/ 481883 h 5537"/>
              <a:gd name="T40" fmla="*/ 1258163 w 4875"/>
              <a:gd name="T41" fmla="*/ 327759 h 5537"/>
              <a:gd name="T42" fmla="*/ 1115693 w 4875"/>
              <a:gd name="T43" fmla="*/ 225334 h 5537"/>
              <a:gd name="T44" fmla="*/ 936792 w 4875"/>
              <a:gd name="T45" fmla="*/ 179487 h 5537"/>
              <a:gd name="T46" fmla="*/ 703570 w 4875"/>
              <a:gd name="T47" fmla="*/ 203223 h 5537"/>
              <a:gd name="T48" fmla="*/ 471649 w 4875"/>
              <a:gd name="T49" fmla="*/ 318004 h 5537"/>
              <a:gd name="T50" fmla="*/ 296651 w 4875"/>
              <a:gd name="T51" fmla="*/ 501393 h 5537"/>
              <a:gd name="T52" fmla="*/ 194514 w 4875"/>
              <a:gd name="T53" fmla="*/ 739408 h 5537"/>
              <a:gd name="T54" fmla="*/ 183130 w 4875"/>
              <a:gd name="T55" fmla="*/ 991405 h 5537"/>
              <a:gd name="T56" fmla="*/ 260220 w 4875"/>
              <a:gd name="T57" fmla="*/ 1239175 h 5537"/>
              <a:gd name="T58" fmla="*/ 415701 w 4875"/>
              <a:gd name="T59" fmla="*/ 1435895 h 5537"/>
              <a:gd name="T60" fmla="*/ 637539 w 4875"/>
              <a:gd name="T61" fmla="*/ 1575713 h 5537"/>
              <a:gd name="T62" fmla="*/ 897433 w 4875"/>
              <a:gd name="T63" fmla="*/ 1622211 h 5537"/>
              <a:gd name="T64" fmla="*/ 1101381 w 4875"/>
              <a:gd name="T65" fmla="*/ 1592947 h 5537"/>
              <a:gd name="T66" fmla="*/ 1299798 w 4875"/>
              <a:gd name="T67" fmla="*/ 1496700 h 5537"/>
              <a:gd name="T68" fmla="*/ 1454304 w 4875"/>
              <a:gd name="T69" fmla="*/ 1379968 h 5537"/>
              <a:gd name="T70" fmla="*/ 1515456 w 4875"/>
              <a:gd name="T71" fmla="*/ 1391349 h 5537"/>
              <a:gd name="T72" fmla="*/ 1561319 w 4875"/>
              <a:gd name="T73" fmla="*/ 1470687 h 5537"/>
              <a:gd name="T74" fmla="*/ 1440642 w 4875"/>
              <a:gd name="T75" fmla="*/ 1620910 h 5537"/>
              <a:gd name="T76" fmla="*/ 1157653 w 4875"/>
              <a:gd name="T77" fmla="*/ 1761378 h 5537"/>
              <a:gd name="T78" fmla="*/ 852220 w 4875"/>
              <a:gd name="T79" fmla="*/ 1799422 h 5537"/>
              <a:gd name="T80" fmla="*/ 533776 w 4875"/>
              <a:gd name="T81" fmla="*/ 1725936 h 5537"/>
              <a:gd name="T82" fmla="*/ 263147 w 4875"/>
              <a:gd name="T83" fmla="*/ 1536044 h 5537"/>
              <a:gd name="T84" fmla="*/ 83270 w 4875"/>
              <a:gd name="T85" fmla="*/ 1284372 h 5537"/>
              <a:gd name="T86" fmla="*/ 2277 w 4875"/>
              <a:gd name="T87" fmla="*/ 968969 h 5537"/>
              <a:gd name="T88" fmla="*/ 31226 w 4875"/>
              <a:gd name="T89" fmla="*/ 657468 h 5537"/>
              <a:gd name="T90" fmla="*/ 173697 w 4875"/>
              <a:gd name="T91" fmla="*/ 367103 h 5537"/>
              <a:gd name="T92" fmla="*/ 401714 w 4875"/>
              <a:gd name="T93" fmla="*/ 148597 h 5537"/>
              <a:gd name="T94" fmla="*/ 697389 w 4875"/>
              <a:gd name="T95" fmla="*/ 21135 h 5537"/>
              <a:gd name="T96" fmla="*/ 984607 w 4875"/>
              <a:gd name="T97" fmla="*/ 4877 h 5537"/>
              <a:gd name="T98" fmla="*/ 1221082 w 4875"/>
              <a:gd name="T99" fmla="*/ 79013 h 5537"/>
              <a:gd name="T100" fmla="*/ 1408765 w 4875"/>
              <a:gd name="T101" fmla="*/ 227610 h 5537"/>
              <a:gd name="T102" fmla="*/ 1541478 w 4875"/>
              <a:gd name="T103" fmla="*/ 439938 h 5537"/>
              <a:gd name="T104" fmla="*/ 1585715 w 4875"/>
              <a:gd name="T105" fmla="*/ 688358 h 5537"/>
              <a:gd name="T106" fmla="*/ 1146594 w 4875"/>
              <a:gd name="T107" fmla="*/ 732580 h 5537"/>
              <a:gd name="T108" fmla="*/ 984282 w 4875"/>
              <a:gd name="T109" fmla="*/ 610646 h 5537"/>
              <a:gd name="T110" fmla="*/ 782611 w 4875"/>
              <a:gd name="T111" fmla="*/ 620075 h 5537"/>
              <a:gd name="T112" fmla="*/ 632334 w 4875"/>
              <a:gd name="T113" fmla="*/ 757617 h 5537"/>
              <a:gd name="T114" fmla="*/ 603385 w 4875"/>
              <a:gd name="T115" fmla="*/ 958564 h 5537"/>
              <a:gd name="T116" fmla="*/ 708449 w 4875"/>
              <a:gd name="T117" fmla="*/ 1131873 h 5537"/>
              <a:gd name="T118" fmla="*/ 898084 w 4875"/>
              <a:gd name="T119" fmla="*/ 1199181 h 5537"/>
              <a:gd name="T120" fmla="*/ 1097803 w 4875"/>
              <a:gd name="T121" fmla="*/ 1121468 h 5537"/>
              <a:gd name="T122" fmla="*/ 1193108 w 4875"/>
              <a:gd name="T123" fmla="*/ 943932 h 553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4875" h="5537">
                <a:moveTo>
                  <a:pt x="4875" y="2117"/>
                </a:moveTo>
                <a:lnTo>
                  <a:pt x="4875" y="2117"/>
                </a:lnTo>
                <a:lnTo>
                  <a:pt x="4875" y="2172"/>
                </a:lnTo>
                <a:lnTo>
                  <a:pt x="4873" y="2226"/>
                </a:lnTo>
                <a:lnTo>
                  <a:pt x="4869" y="2280"/>
                </a:lnTo>
                <a:lnTo>
                  <a:pt x="4866" y="2333"/>
                </a:lnTo>
                <a:lnTo>
                  <a:pt x="4860" y="2386"/>
                </a:lnTo>
                <a:lnTo>
                  <a:pt x="4853" y="2437"/>
                </a:lnTo>
                <a:lnTo>
                  <a:pt x="4845" y="2490"/>
                </a:lnTo>
                <a:lnTo>
                  <a:pt x="4836" y="2540"/>
                </a:lnTo>
                <a:lnTo>
                  <a:pt x="4826" y="2591"/>
                </a:lnTo>
                <a:lnTo>
                  <a:pt x="4815" y="2640"/>
                </a:lnTo>
                <a:lnTo>
                  <a:pt x="4802" y="2690"/>
                </a:lnTo>
                <a:lnTo>
                  <a:pt x="4788" y="2740"/>
                </a:lnTo>
                <a:lnTo>
                  <a:pt x="4774" y="2787"/>
                </a:lnTo>
                <a:lnTo>
                  <a:pt x="4756" y="2835"/>
                </a:lnTo>
                <a:lnTo>
                  <a:pt x="4739" y="2883"/>
                </a:lnTo>
                <a:lnTo>
                  <a:pt x="4720" y="2930"/>
                </a:lnTo>
                <a:lnTo>
                  <a:pt x="4701" y="2977"/>
                </a:lnTo>
                <a:lnTo>
                  <a:pt x="4679" y="3023"/>
                </a:lnTo>
                <a:lnTo>
                  <a:pt x="4657" y="3068"/>
                </a:lnTo>
                <a:lnTo>
                  <a:pt x="4633" y="3114"/>
                </a:lnTo>
                <a:lnTo>
                  <a:pt x="4608" y="3158"/>
                </a:lnTo>
                <a:lnTo>
                  <a:pt x="4583" y="3202"/>
                </a:lnTo>
                <a:lnTo>
                  <a:pt x="4556" y="3245"/>
                </a:lnTo>
                <a:lnTo>
                  <a:pt x="4527" y="3288"/>
                </a:lnTo>
                <a:lnTo>
                  <a:pt x="4497" y="3331"/>
                </a:lnTo>
                <a:lnTo>
                  <a:pt x="4467" y="3373"/>
                </a:lnTo>
                <a:lnTo>
                  <a:pt x="4435" y="3415"/>
                </a:lnTo>
                <a:lnTo>
                  <a:pt x="4401" y="3456"/>
                </a:lnTo>
                <a:lnTo>
                  <a:pt x="4367" y="3496"/>
                </a:lnTo>
                <a:lnTo>
                  <a:pt x="4331" y="3536"/>
                </a:lnTo>
                <a:lnTo>
                  <a:pt x="4294" y="3576"/>
                </a:lnTo>
                <a:lnTo>
                  <a:pt x="4257" y="3615"/>
                </a:lnTo>
                <a:lnTo>
                  <a:pt x="4217" y="3653"/>
                </a:lnTo>
                <a:lnTo>
                  <a:pt x="4178" y="3690"/>
                </a:lnTo>
                <a:lnTo>
                  <a:pt x="4138" y="3726"/>
                </a:lnTo>
                <a:lnTo>
                  <a:pt x="4097" y="3760"/>
                </a:lnTo>
                <a:lnTo>
                  <a:pt x="4056" y="3793"/>
                </a:lnTo>
                <a:lnTo>
                  <a:pt x="4015" y="3826"/>
                </a:lnTo>
                <a:lnTo>
                  <a:pt x="3972" y="3857"/>
                </a:lnTo>
                <a:lnTo>
                  <a:pt x="3930" y="3887"/>
                </a:lnTo>
                <a:lnTo>
                  <a:pt x="3888" y="3915"/>
                </a:lnTo>
                <a:lnTo>
                  <a:pt x="3843" y="3942"/>
                </a:lnTo>
                <a:lnTo>
                  <a:pt x="3800" y="3968"/>
                </a:lnTo>
                <a:lnTo>
                  <a:pt x="3755" y="3993"/>
                </a:lnTo>
                <a:lnTo>
                  <a:pt x="3711" y="4017"/>
                </a:lnTo>
                <a:lnTo>
                  <a:pt x="3665" y="4038"/>
                </a:lnTo>
                <a:lnTo>
                  <a:pt x="3620" y="4060"/>
                </a:lnTo>
                <a:lnTo>
                  <a:pt x="3573" y="4081"/>
                </a:lnTo>
                <a:lnTo>
                  <a:pt x="3526" y="4099"/>
                </a:lnTo>
                <a:lnTo>
                  <a:pt x="3478" y="4116"/>
                </a:lnTo>
                <a:lnTo>
                  <a:pt x="3430" y="4133"/>
                </a:lnTo>
                <a:lnTo>
                  <a:pt x="3382" y="4148"/>
                </a:lnTo>
                <a:lnTo>
                  <a:pt x="3333" y="4162"/>
                </a:lnTo>
                <a:lnTo>
                  <a:pt x="3284" y="4174"/>
                </a:lnTo>
                <a:lnTo>
                  <a:pt x="3234" y="4186"/>
                </a:lnTo>
                <a:lnTo>
                  <a:pt x="3184" y="4196"/>
                </a:lnTo>
                <a:lnTo>
                  <a:pt x="3132" y="4205"/>
                </a:lnTo>
                <a:lnTo>
                  <a:pt x="3081" y="4213"/>
                </a:lnTo>
                <a:lnTo>
                  <a:pt x="3028" y="4220"/>
                </a:lnTo>
                <a:lnTo>
                  <a:pt x="2976" y="4226"/>
                </a:lnTo>
                <a:lnTo>
                  <a:pt x="2923" y="4230"/>
                </a:lnTo>
                <a:lnTo>
                  <a:pt x="2870" y="4232"/>
                </a:lnTo>
                <a:lnTo>
                  <a:pt x="2816" y="4235"/>
                </a:lnTo>
                <a:lnTo>
                  <a:pt x="2761" y="4235"/>
                </a:lnTo>
                <a:lnTo>
                  <a:pt x="2724" y="4235"/>
                </a:lnTo>
                <a:lnTo>
                  <a:pt x="2686" y="4234"/>
                </a:lnTo>
                <a:lnTo>
                  <a:pt x="2649" y="4231"/>
                </a:lnTo>
                <a:lnTo>
                  <a:pt x="2613" y="4229"/>
                </a:lnTo>
                <a:lnTo>
                  <a:pt x="2576" y="4224"/>
                </a:lnTo>
                <a:lnTo>
                  <a:pt x="2540" y="4220"/>
                </a:lnTo>
                <a:lnTo>
                  <a:pt x="2504" y="4214"/>
                </a:lnTo>
                <a:lnTo>
                  <a:pt x="2469" y="4208"/>
                </a:lnTo>
                <a:lnTo>
                  <a:pt x="2434" y="4200"/>
                </a:lnTo>
                <a:lnTo>
                  <a:pt x="2399" y="4192"/>
                </a:lnTo>
                <a:lnTo>
                  <a:pt x="2365" y="4184"/>
                </a:lnTo>
                <a:lnTo>
                  <a:pt x="2331" y="4174"/>
                </a:lnTo>
                <a:lnTo>
                  <a:pt x="2298" y="4164"/>
                </a:lnTo>
                <a:lnTo>
                  <a:pt x="2265" y="4152"/>
                </a:lnTo>
                <a:lnTo>
                  <a:pt x="2232" y="4140"/>
                </a:lnTo>
                <a:lnTo>
                  <a:pt x="2198" y="4127"/>
                </a:lnTo>
                <a:lnTo>
                  <a:pt x="2166" y="4114"/>
                </a:lnTo>
                <a:lnTo>
                  <a:pt x="2135" y="4099"/>
                </a:lnTo>
                <a:lnTo>
                  <a:pt x="2103" y="4083"/>
                </a:lnTo>
                <a:lnTo>
                  <a:pt x="2072" y="4066"/>
                </a:lnTo>
                <a:lnTo>
                  <a:pt x="2041" y="4049"/>
                </a:lnTo>
                <a:lnTo>
                  <a:pt x="2010" y="4030"/>
                </a:lnTo>
                <a:lnTo>
                  <a:pt x="1979" y="4012"/>
                </a:lnTo>
                <a:lnTo>
                  <a:pt x="1950" y="3992"/>
                </a:lnTo>
                <a:lnTo>
                  <a:pt x="1920" y="3971"/>
                </a:lnTo>
                <a:lnTo>
                  <a:pt x="1891" y="3949"/>
                </a:lnTo>
                <a:lnTo>
                  <a:pt x="1862" y="3928"/>
                </a:lnTo>
                <a:lnTo>
                  <a:pt x="1833" y="3904"/>
                </a:lnTo>
                <a:lnTo>
                  <a:pt x="1806" y="3880"/>
                </a:lnTo>
                <a:lnTo>
                  <a:pt x="1777" y="3855"/>
                </a:lnTo>
                <a:lnTo>
                  <a:pt x="1750" y="3829"/>
                </a:lnTo>
                <a:lnTo>
                  <a:pt x="1722" y="3803"/>
                </a:lnTo>
                <a:lnTo>
                  <a:pt x="1696" y="3776"/>
                </a:lnTo>
                <a:lnTo>
                  <a:pt x="1670" y="3748"/>
                </a:lnTo>
                <a:lnTo>
                  <a:pt x="1646" y="3720"/>
                </a:lnTo>
                <a:lnTo>
                  <a:pt x="1622" y="3693"/>
                </a:lnTo>
                <a:lnTo>
                  <a:pt x="1598" y="3664"/>
                </a:lnTo>
                <a:lnTo>
                  <a:pt x="1576" y="3634"/>
                </a:lnTo>
                <a:lnTo>
                  <a:pt x="1555" y="3606"/>
                </a:lnTo>
                <a:lnTo>
                  <a:pt x="1534" y="3576"/>
                </a:lnTo>
                <a:lnTo>
                  <a:pt x="1514" y="3545"/>
                </a:lnTo>
                <a:lnTo>
                  <a:pt x="1495" y="3516"/>
                </a:lnTo>
                <a:lnTo>
                  <a:pt x="1477" y="3485"/>
                </a:lnTo>
                <a:lnTo>
                  <a:pt x="1460" y="3454"/>
                </a:lnTo>
                <a:lnTo>
                  <a:pt x="1443" y="3423"/>
                </a:lnTo>
                <a:lnTo>
                  <a:pt x="1428" y="3391"/>
                </a:lnTo>
                <a:lnTo>
                  <a:pt x="1413" y="3359"/>
                </a:lnTo>
                <a:lnTo>
                  <a:pt x="1399" y="3327"/>
                </a:lnTo>
                <a:lnTo>
                  <a:pt x="1386" y="3294"/>
                </a:lnTo>
                <a:lnTo>
                  <a:pt x="1373" y="3261"/>
                </a:lnTo>
                <a:lnTo>
                  <a:pt x="1362" y="3228"/>
                </a:lnTo>
                <a:lnTo>
                  <a:pt x="1351" y="3194"/>
                </a:lnTo>
                <a:lnTo>
                  <a:pt x="1342" y="3160"/>
                </a:lnTo>
                <a:lnTo>
                  <a:pt x="1333" y="3125"/>
                </a:lnTo>
                <a:lnTo>
                  <a:pt x="1325" y="3091"/>
                </a:lnTo>
                <a:lnTo>
                  <a:pt x="1318" y="3056"/>
                </a:lnTo>
                <a:lnTo>
                  <a:pt x="1312" y="3020"/>
                </a:lnTo>
                <a:lnTo>
                  <a:pt x="1306" y="2985"/>
                </a:lnTo>
                <a:lnTo>
                  <a:pt x="1301" y="2948"/>
                </a:lnTo>
                <a:lnTo>
                  <a:pt x="1298" y="2912"/>
                </a:lnTo>
                <a:lnTo>
                  <a:pt x="1294" y="2875"/>
                </a:lnTo>
                <a:lnTo>
                  <a:pt x="1292" y="2839"/>
                </a:lnTo>
                <a:lnTo>
                  <a:pt x="1291" y="2801"/>
                </a:lnTo>
                <a:lnTo>
                  <a:pt x="1291" y="2763"/>
                </a:lnTo>
                <a:lnTo>
                  <a:pt x="1291" y="2726"/>
                </a:lnTo>
                <a:lnTo>
                  <a:pt x="1292" y="2688"/>
                </a:lnTo>
                <a:lnTo>
                  <a:pt x="1294" y="2650"/>
                </a:lnTo>
                <a:lnTo>
                  <a:pt x="1298" y="2614"/>
                </a:lnTo>
                <a:lnTo>
                  <a:pt x="1301" y="2577"/>
                </a:lnTo>
                <a:lnTo>
                  <a:pt x="1306" y="2542"/>
                </a:lnTo>
                <a:lnTo>
                  <a:pt x="1312" y="2506"/>
                </a:lnTo>
                <a:lnTo>
                  <a:pt x="1318" y="2470"/>
                </a:lnTo>
                <a:lnTo>
                  <a:pt x="1325" y="2436"/>
                </a:lnTo>
                <a:lnTo>
                  <a:pt x="1333" y="2401"/>
                </a:lnTo>
                <a:lnTo>
                  <a:pt x="1342" y="2366"/>
                </a:lnTo>
                <a:lnTo>
                  <a:pt x="1351" y="2332"/>
                </a:lnTo>
                <a:lnTo>
                  <a:pt x="1362" y="2299"/>
                </a:lnTo>
                <a:lnTo>
                  <a:pt x="1373" y="2266"/>
                </a:lnTo>
                <a:lnTo>
                  <a:pt x="1386" y="2233"/>
                </a:lnTo>
                <a:lnTo>
                  <a:pt x="1399" y="2200"/>
                </a:lnTo>
                <a:lnTo>
                  <a:pt x="1413" y="2168"/>
                </a:lnTo>
                <a:lnTo>
                  <a:pt x="1428" y="2136"/>
                </a:lnTo>
                <a:lnTo>
                  <a:pt x="1444" y="2104"/>
                </a:lnTo>
                <a:lnTo>
                  <a:pt x="1460" y="2073"/>
                </a:lnTo>
                <a:lnTo>
                  <a:pt x="1477" y="2042"/>
                </a:lnTo>
                <a:lnTo>
                  <a:pt x="1495" y="2011"/>
                </a:lnTo>
                <a:lnTo>
                  <a:pt x="1515" y="1981"/>
                </a:lnTo>
                <a:lnTo>
                  <a:pt x="1534" y="1951"/>
                </a:lnTo>
                <a:lnTo>
                  <a:pt x="1555" y="1921"/>
                </a:lnTo>
                <a:lnTo>
                  <a:pt x="1576" y="1893"/>
                </a:lnTo>
                <a:lnTo>
                  <a:pt x="1599" y="1863"/>
                </a:lnTo>
                <a:lnTo>
                  <a:pt x="1622" y="1834"/>
                </a:lnTo>
                <a:lnTo>
                  <a:pt x="1646" y="1807"/>
                </a:lnTo>
                <a:lnTo>
                  <a:pt x="1671" y="1778"/>
                </a:lnTo>
                <a:lnTo>
                  <a:pt x="1697" y="1751"/>
                </a:lnTo>
                <a:lnTo>
                  <a:pt x="1724" y="1724"/>
                </a:lnTo>
                <a:lnTo>
                  <a:pt x="1751" y="1697"/>
                </a:lnTo>
                <a:lnTo>
                  <a:pt x="1778" y="1671"/>
                </a:lnTo>
                <a:lnTo>
                  <a:pt x="1806" y="1647"/>
                </a:lnTo>
                <a:lnTo>
                  <a:pt x="1834" y="1622"/>
                </a:lnTo>
                <a:lnTo>
                  <a:pt x="1863" y="1599"/>
                </a:lnTo>
                <a:lnTo>
                  <a:pt x="1891" y="1576"/>
                </a:lnTo>
                <a:lnTo>
                  <a:pt x="1921" y="1556"/>
                </a:lnTo>
                <a:lnTo>
                  <a:pt x="1951" y="1534"/>
                </a:lnTo>
                <a:lnTo>
                  <a:pt x="1980" y="1515"/>
                </a:lnTo>
                <a:lnTo>
                  <a:pt x="2011" y="1495"/>
                </a:lnTo>
                <a:lnTo>
                  <a:pt x="2041" y="1478"/>
                </a:lnTo>
                <a:lnTo>
                  <a:pt x="2073" y="1460"/>
                </a:lnTo>
                <a:lnTo>
                  <a:pt x="2104" y="1444"/>
                </a:lnTo>
                <a:lnTo>
                  <a:pt x="2136" y="1428"/>
                </a:lnTo>
                <a:lnTo>
                  <a:pt x="2168" y="1413"/>
                </a:lnTo>
                <a:lnTo>
                  <a:pt x="2200" y="1400"/>
                </a:lnTo>
                <a:lnTo>
                  <a:pt x="2233" y="1387"/>
                </a:lnTo>
                <a:lnTo>
                  <a:pt x="2266" y="1374"/>
                </a:lnTo>
                <a:lnTo>
                  <a:pt x="2299" y="1363"/>
                </a:lnTo>
                <a:lnTo>
                  <a:pt x="2332" y="1353"/>
                </a:lnTo>
                <a:lnTo>
                  <a:pt x="2366" y="1342"/>
                </a:lnTo>
                <a:lnTo>
                  <a:pt x="2400" y="1333"/>
                </a:lnTo>
                <a:lnTo>
                  <a:pt x="2436" y="1325"/>
                </a:lnTo>
                <a:lnTo>
                  <a:pt x="2470" y="1319"/>
                </a:lnTo>
                <a:lnTo>
                  <a:pt x="2506" y="1313"/>
                </a:lnTo>
                <a:lnTo>
                  <a:pt x="2542" y="1307"/>
                </a:lnTo>
                <a:lnTo>
                  <a:pt x="2577" y="1303"/>
                </a:lnTo>
                <a:lnTo>
                  <a:pt x="2614" y="1298"/>
                </a:lnTo>
                <a:lnTo>
                  <a:pt x="2652" y="1296"/>
                </a:lnTo>
                <a:lnTo>
                  <a:pt x="2688" y="1293"/>
                </a:lnTo>
                <a:lnTo>
                  <a:pt x="2726" y="1292"/>
                </a:lnTo>
                <a:lnTo>
                  <a:pt x="2763" y="1291"/>
                </a:lnTo>
                <a:lnTo>
                  <a:pt x="2799" y="1292"/>
                </a:lnTo>
                <a:lnTo>
                  <a:pt x="2835" y="1293"/>
                </a:lnTo>
                <a:lnTo>
                  <a:pt x="2871" y="1295"/>
                </a:lnTo>
                <a:lnTo>
                  <a:pt x="2905" y="1298"/>
                </a:lnTo>
                <a:lnTo>
                  <a:pt x="2940" y="1301"/>
                </a:lnTo>
                <a:lnTo>
                  <a:pt x="2975" y="1306"/>
                </a:lnTo>
                <a:lnTo>
                  <a:pt x="3009" y="1311"/>
                </a:lnTo>
                <a:lnTo>
                  <a:pt x="3043" y="1316"/>
                </a:lnTo>
                <a:lnTo>
                  <a:pt x="3076" y="1323"/>
                </a:lnTo>
                <a:lnTo>
                  <a:pt x="3109" y="1330"/>
                </a:lnTo>
                <a:lnTo>
                  <a:pt x="3142" y="1338"/>
                </a:lnTo>
                <a:lnTo>
                  <a:pt x="3176" y="1347"/>
                </a:lnTo>
                <a:lnTo>
                  <a:pt x="3208" y="1357"/>
                </a:lnTo>
                <a:lnTo>
                  <a:pt x="3239" y="1368"/>
                </a:lnTo>
                <a:lnTo>
                  <a:pt x="3271" y="1379"/>
                </a:lnTo>
                <a:lnTo>
                  <a:pt x="3303" y="1390"/>
                </a:lnTo>
                <a:lnTo>
                  <a:pt x="3334" y="1403"/>
                </a:lnTo>
                <a:lnTo>
                  <a:pt x="3365" y="1417"/>
                </a:lnTo>
                <a:lnTo>
                  <a:pt x="3396" y="1432"/>
                </a:lnTo>
                <a:lnTo>
                  <a:pt x="3427" y="1446"/>
                </a:lnTo>
                <a:lnTo>
                  <a:pt x="3456" y="1462"/>
                </a:lnTo>
                <a:lnTo>
                  <a:pt x="3486" y="1478"/>
                </a:lnTo>
                <a:lnTo>
                  <a:pt x="3516" y="1497"/>
                </a:lnTo>
                <a:lnTo>
                  <a:pt x="3544" y="1515"/>
                </a:lnTo>
                <a:lnTo>
                  <a:pt x="3573" y="1533"/>
                </a:lnTo>
                <a:lnTo>
                  <a:pt x="3601" y="1554"/>
                </a:lnTo>
                <a:lnTo>
                  <a:pt x="3630" y="1574"/>
                </a:lnTo>
                <a:lnTo>
                  <a:pt x="3658" y="1595"/>
                </a:lnTo>
                <a:lnTo>
                  <a:pt x="3686" y="1616"/>
                </a:lnTo>
                <a:lnTo>
                  <a:pt x="3713" y="1639"/>
                </a:lnTo>
                <a:lnTo>
                  <a:pt x="3739" y="1663"/>
                </a:lnTo>
                <a:lnTo>
                  <a:pt x="3767" y="1687"/>
                </a:lnTo>
                <a:lnTo>
                  <a:pt x="3793" y="1712"/>
                </a:lnTo>
                <a:lnTo>
                  <a:pt x="3818" y="1737"/>
                </a:lnTo>
                <a:lnTo>
                  <a:pt x="3843" y="1764"/>
                </a:lnTo>
                <a:lnTo>
                  <a:pt x="3867" y="1790"/>
                </a:lnTo>
                <a:lnTo>
                  <a:pt x="3890" y="1816"/>
                </a:lnTo>
                <a:lnTo>
                  <a:pt x="3913" y="1842"/>
                </a:lnTo>
                <a:lnTo>
                  <a:pt x="3935" y="1870"/>
                </a:lnTo>
                <a:lnTo>
                  <a:pt x="3955" y="1897"/>
                </a:lnTo>
                <a:lnTo>
                  <a:pt x="3976" y="1925"/>
                </a:lnTo>
                <a:lnTo>
                  <a:pt x="3995" y="1953"/>
                </a:lnTo>
                <a:lnTo>
                  <a:pt x="4013" y="1982"/>
                </a:lnTo>
                <a:lnTo>
                  <a:pt x="4032" y="2010"/>
                </a:lnTo>
                <a:lnTo>
                  <a:pt x="4049" y="2040"/>
                </a:lnTo>
                <a:lnTo>
                  <a:pt x="4065" y="2070"/>
                </a:lnTo>
                <a:lnTo>
                  <a:pt x="4081" y="2099"/>
                </a:lnTo>
                <a:lnTo>
                  <a:pt x="4096" y="2129"/>
                </a:lnTo>
                <a:lnTo>
                  <a:pt x="4109" y="2160"/>
                </a:lnTo>
                <a:lnTo>
                  <a:pt x="4123" y="2191"/>
                </a:lnTo>
                <a:lnTo>
                  <a:pt x="4136" y="2222"/>
                </a:lnTo>
                <a:lnTo>
                  <a:pt x="4148" y="2254"/>
                </a:lnTo>
                <a:lnTo>
                  <a:pt x="4158" y="2286"/>
                </a:lnTo>
                <a:lnTo>
                  <a:pt x="4170" y="2318"/>
                </a:lnTo>
                <a:lnTo>
                  <a:pt x="4179" y="2351"/>
                </a:lnTo>
                <a:lnTo>
                  <a:pt x="4188" y="2385"/>
                </a:lnTo>
                <a:lnTo>
                  <a:pt x="4196" y="2418"/>
                </a:lnTo>
                <a:lnTo>
                  <a:pt x="4203" y="2452"/>
                </a:lnTo>
                <a:lnTo>
                  <a:pt x="4210" y="2486"/>
                </a:lnTo>
                <a:lnTo>
                  <a:pt x="4217" y="2520"/>
                </a:lnTo>
                <a:lnTo>
                  <a:pt x="4221" y="2556"/>
                </a:lnTo>
                <a:lnTo>
                  <a:pt x="4226" y="2591"/>
                </a:lnTo>
                <a:lnTo>
                  <a:pt x="4229" y="2627"/>
                </a:lnTo>
                <a:lnTo>
                  <a:pt x="4233" y="2662"/>
                </a:lnTo>
                <a:lnTo>
                  <a:pt x="4244" y="2630"/>
                </a:lnTo>
                <a:lnTo>
                  <a:pt x="4254" y="2597"/>
                </a:lnTo>
                <a:lnTo>
                  <a:pt x="4264" y="2564"/>
                </a:lnTo>
                <a:lnTo>
                  <a:pt x="4274" y="2529"/>
                </a:lnTo>
                <a:lnTo>
                  <a:pt x="4283" y="2496"/>
                </a:lnTo>
                <a:lnTo>
                  <a:pt x="4291" y="2463"/>
                </a:lnTo>
                <a:lnTo>
                  <a:pt x="4298" y="2429"/>
                </a:lnTo>
                <a:lnTo>
                  <a:pt x="4303" y="2395"/>
                </a:lnTo>
                <a:lnTo>
                  <a:pt x="4309" y="2362"/>
                </a:lnTo>
                <a:lnTo>
                  <a:pt x="4315" y="2327"/>
                </a:lnTo>
                <a:lnTo>
                  <a:pt x="4318" y="2293"/>
                </a:lnTo>
                <a:lnTo>
                  <a:pt x="4322" y="2258"/>
                </a:lnTo>
                <a:lnTo>
                  <a:pt x="4325" y="2224"/>
                </a:lnTo>
                <a:lnTo>
                  <a:pt x="4326" y="2189"/>
                </a:lnTo>
                <a:lnTo>
                  <a:pt x="4327" y="2154"/>
                </a:lnTo>
                <a:lnTo>
                  <a:pt x="4327" y="2119"/>
                </a:lnTo>
                <a:lnTo>
                  <a:pt x="4327" y="2079"/>
                </a:lnTo>
                <a:lnTo>
                  <a:pt x="4326" y="2039"/>
                </a:lnTo>
                <a:lnTo>
                  <a:pt x="4324" y="1999"/>
                </a:lnTo>
                <a:lnTo>
                  <a:pt x="4320" y="1959"/>
                </a:lnTo>
                <a:lnTo>
                  <a:pt x="4317" y="1920"/>
                </a:lnTo>
                <a:lnTo>
                  <a:pt x="4311" y="1881"/>
                </a:lnTo>
                <a:lnTo>
                  <a:pt x="4306" y="1844"/>
                </a:lnTo>
                <a:lnTo>
                  <a:pt x="4299" y="1806"/>
                </a:lnTo>
                <a:lnTo>
                  <a:pt x="4292" y="1768"/>
                </a:lnTo>
                <a:lnTo>
                  <a:pt x="4283" y="1731"/>
                </a:lnTo>
                <a:lnTo>
                  <a:pt x="4274" y="1694"/>
                </a:lnTo>
                <a:lnTo>
                  <a:pt x="4263" y="1658"/>
                </a:lnTo>
                <a:lnTo>
                  <a:pt x="4252" y="1622"/>
                </a:lnTo>
                <a:lnTo>
                  <a:pt x="4239" y="1586"/>
                </a:lnTo>
                <a:lnTo>
                  <a:pt x="4227" y="1551"/>
                </a:lnTo>
                <a:lnTo>
                  <a:pt x="4213" y="1516"/>
                </a:lnTo>
                <a:lnTo>
                  <a:pt x="4198" y="1482"/>
                </a:lnTo>
                <a:lnTo>
                  <a:pt x="4182" y="1447"/>
                </a:lnTo>
                <a:lnTo>
                  <a:pt x="4166" y="1413"/>
                </a:lnTo>
                <a:lnTo>
                  <a:pt x="4148" y="1380"/>
                </a:lnTo>
                <a:lnTo>
                  <a:pt x="4130" y="1347"/>
                </a:lnTo>
                <a:lnTo>
                  <a:pt x="4110" y="1314"/>
                </a:lnTo>
                <a:lnTo>
                  <a:pt x="4091" y="1282"/>
                </a:lnTo>
                <a:lnTo>
                  <a:pt x="4069" y="1250"/>
                </a:lnTo>
                <a:lnTo>
                  <a:pt x="4048" y="1218"/>
                </a:lnTo>
                <a:lnTo>
                  <a:pt x="4025" y="1187"/>
                </a:lnTo>
                <a:lnTo>
                  <a:pt x="4001" y="1156"/>
                </a:lnTo>
                <a:lnTo>
                  <a:pt x="3976" y="1126"/>
                </a:lnTo>
                <a:lnTo>
                  <a:pt x="3951" y="1096"/>
                </a:lnTo>
                <a:lnTo>
                  <a:pt x="3924" y="1066"/>
                </a:lnTo>
                <a:lnTo>
                  <a:pt x="3897" y="1037"/>
                </a:lnTo>
                <a:lnTo>
                  <a:pt x="3868" y="1008"/>
                </a:lnTo>
                <a:lnTo>
                  <a:pt x="3840" y="980"/>
                </a:lnTo>
                <a:lnTo>
                  <a:pt x="3810" y="952"/>
                </a:lnTo>
                <a:lnTo>
                  <a:pt x="3781" y="926"/>
                </a:lnTo>
                <a:lnTo>
                  <a:pt x="3751" y="901"/>
                </a:lnTo>
                <a:lnTo>
                  <a:pt x="3720" y="876"/>
                </a:lnTo>
                <a:lnTo>
                  <a:pt x="3689" y="852"/>
                </a:lnTo>
                <a:lnTo>
                  <a:pt x="3658" y="829"/>
                </a:lnTo>
                <a:lnTo>
                  <a:pt x="3628" y="807"/>
                </a:lnTo>
                <a:lnTo>
                  <a:pt x="3596" y="786"/>
                </a:lnTo>
                <a:lnTo>
                  <a:pt x="3562" y="765"/>
                </a:lnTo>
                <a:lnTo>
                  <a:pt x="3531" y="747"/>
                </a:lnTo>
                <a:lnTo>
                  <a:pt x="3497" y="727"/>
                </a:lnTo>
                <a:lnTo>
                  <a:pt x="3464" y="710"/>
                </a:lnTo>
                <a:lnTo>
                  <a:pt x="3430" y="693"/>
                </a:lnTo>
                <a:lnTo>
                  <a:pt x="3396" y="678"/>
                </a:lnTo>
                <a:lnTo>
                  <a:pt x="3362" y="663"/>
                </a:lnTo>
                <a:lnTo>
                  <a:pt x="3327" y="649"/>
                </a:lnTo>
                <a:lnTo>
                  <a:pt x="3292" y="636"/>
                </a:lnTo>
                <a:lnTo>
                  <a:pt x="3257" y="623"/>
                </a:lnTo>
                <a:lnTo>
                  <a:pt x="3220" y="613"/>
                </a:lnTo>
                <a:lnTo>
                  <a:pt x="3184" y="603"/>
                </a:lnTo>
                <a:lnTo>
                  <a:pt x="3147" y="593"/>
                </a:lnTo>
                <a:lnTo>
                  <a:pt x="3110" y="585"/>
                </a:lnTo>
                <a:lnTo>
                  <a:pt x="3073" y="577"/>
                </a:lnTo>
                <a:lnTo>
                  <a:pt x="3035" y="570"/>
                </a:lnTo>
                <a:lnTo>
                  <a:pt x="2997" y="564"/>
                </a:lnTo>
                <a:lnTo>
                  <a:pt x="2959" y="560"/>
                </a:lnTo>
                <a:lnTo>
                  <a:pt x="2920" y="555"/>
                </a:lnTo>
                <a:lnTo>
                  <a:pt x="2880" y="552"/>
                </a:lnTo>
                <a:lnTo>
                  <a:pt x="2841" y="549"/>
                </a:lnTo>
                <a:lnTo>
                  <a:pt x="2801" y="548"/>
                </a:lnTo>
                <a:lnTo>
                  <a:pt x="2760" y="548"/>
                </a:lnTo>
                <a:lnTo>
                  <a:pt x="2703" y="548"/>
                </a:lnTo>
                <a:lnTo>
                  <a:pt x="2647" y="550"/>
                </a:lnTo>
                <a:lnTo>
                  <a:pt x="2591" y="554"/>
                </a:lnTo>
                <a:lnTo>
                  <a:pt x="2535" y="558"/>
                </a:lnTo>
                <a:lnTo>
                  <a:pt x="2480" y="564"/>
                </a:lnTo>
                <a:lnTo>
                  <a:pt x="2427" y="571"/>
                </a:lnTo>
                <a:lnTo>
                  <a:pt x="2373" y="579"/>
                </a:lnTo>
                <a:lnTo>
                  <a:pt x="2319" y="589"/>
                </a:lnTo>
                <a:lnTo>
                  <a:pt x="2267" y="599"/>
                </a:lnTo>
                <a:lnTo>
                  <a:pt x="2214" y="612"/>
                </a:lnTo>
                <a:lnTo>
                  <a:pt x="2163" y="625"/>
                </a:lnTo>
                <a:lnTo>
                  <a:pt x="2112" y="639"/>
                </a:lnTo>
                <a:lnTo>
                  <a:pt x="2060" y="655"/>
                </a:lnTo>
                <a:lnTo>
                  <a:pt x="2010" y="673"/>
                </a:lnTo>
                <a:lnTo>
                  <a:pt x="1961" y="691"/>
                </a:lnTo>
                <a:lnTo>
                  <a:pt x="1912" y="711"/>
                </a:lnTo>
                <a:lnTo>
                  <a:pt x="1863" y="732"/>
                </a:lnTo>
                <a:lnTo>
                  <a:pt x="1815" y="754"/>
                </a:lnTo>
                <a:lnTo>
                  <a:pt x="1768" y="778"/>
                </a:lnTo>
                <a:lnTo>
                  <a:pt x="1720" y="803"/>
                </a:lnTo>
                <a:lnTo>
                  <a:pt x="1675" y="829"/>
                </a:lnTo>
                <a:lnTo>
                  <a:pt x="1628" y="856"/>
                </a:lnTo>
                <a:lnTo>
                  <a:pt x="1582" y="885"/>
                </a:lnTo>
                <a:lnTo>
                  <a:pt x="1538" y="914"/>
                </a:lnTo>
                <a:lnTo>
                  <a:pt x="1493" y="945"/>
                </a:lnTo>
                <a:lnTo>
                  <a:pt x="1450" y="978"/>
                </a:lnTo>
                <a:lnTo>
                  <a:pt x="1406" y="1012"/>
                </a:lnTo>
                <a:lnTo>
                  <a:pt x="1363" y="1047"/>
                </a:lnTo>
                <a:lnTo>
                  <a:pt x="1321" y="1083"/>
                </a:lnTo>
                <a:lnTo>
                  <a:pt x="1278" y="1121"/>
                </a:lnTo>
                <a:lnTo>
                  <a:pt x="1237" y="1160"/>
                </a:lnTo>
                <a:lnTo>
                  <a:pt x="1196" y="1200"/>
                </a:lnTo>
                <a:lnTo>
                  <a:pt x="1156" y="1241"/>
                </a:lnTo>
                <a:lnTo>
                  <a:pt x="1117" y="1282"/>
                </a:lnTo>
                <a:lnTo>
                  <a:pt x="1081" y="1324"/>
                </a:lnTo>
                <a:lnTo>
                  <a:pt x="1044" y="1366"/>
                </a:lnTo>
                <a:lnTo>
                  <a:pt x="1009" y="1410"/>
                </a:lnTo>
                <a:lnTo>
                  <a:pt x="976" y="1453"/>
                </a:lnTo>
                <a:lnTo>
                  <a:pt x="944" y="1497"/>
                </a:lnTo>
                <a:lnTo>
                  <a:pt x="912" y="1542"/>
                </a:lnTo>
                <a:lnTo>
                  <a:pt x="882" y="1587"/>
                </a:lnTo>
                <a:lnTo>
                  <a:pt x="854" y="1632"/>
                </a:lnTo>
                <a:lnTo>
                  <a:pt x="826" y="1679"/>
                </a:lnTo>
                <a:lnTo>
                  <a:pt x="801" y="1725"/>
                </a:lnTo>
                <a:lnTo>
                  <a:pt x="776" y="1773"/>
                </a:lnTo>
                <a:lnTo>
                  <a:pt x="752" y="1821"/>
                </a:lnTo>
                <a:lnTo>
                  <a:pt x="731" y="1869"/>
                </a:lnTo>
                <a:lnTo>
                  <a:pt x="710" y="1918"/>
                </a:lnTo>
                <a:lnTo>
                  <a:pt x="689" y="1967"/>
                </a:lnTo>
                <a:lnTo>
                  <a:pt x="671" y="2017"/>
                </a:lnTo>
                <a:lnTo>
                  <a:pt x="654" y="2067"/>
                </a:lnTo>
                <a:lnTo>
                  <a:pt x="638" y="2117"/>
                </a:lnTo>
                <a:lnTo>
                  <a:pt x="624" y="2169"/>
                </a:lnTo>
                <a:lnTo>
                  <a:pt x="611" y="2221"/>
                </a:lnTo>
                <a:lnTo>
                  <a:pt x="598" y="2274"/>
                </a:lnTo>
                <a:lnTo>
                  <a:pt x="588" y="2326"/>
                </a:lnTo>
                <a:lnTo>
                  <a:pt x="579" y="2380"/>
                </a:lnTo>
                <a:lnTo>
                  <a:pt x="570" y="2434"/>
                </a:lnTo>
                <a:lnTo>
                  <a:pt x="563" y="2488"/>
                </a:lnTo>
                <a:lnTo>
                  <a:pt x="557" y="2543"/>
                </a:lnTo>
                <a:lnTo>
                  <a:pt x="552" y="2599"/>
                </a:lnTo>
                <a:lnTo>
                  <a:pt x="550" y="2655"/>
                </a:lnTo>
                <a:lnTo>
                  <a:pt x="548" y="2711"/>
                </a:lnTo>
                <a:lnTo>
                  <a:pt x="547" y="2768"/>
                </a:lnTo>
                <a:lnTo>
                  <a:pt x="548" y="2826"/>
                </a:lnTo>
                <a:lnTo>
                  <a:pt x="550" y="2882"/>
                </a:lnTo>
                <a:lnTo>
                  <a:pt x="552" y="2938"/>
                </a:lnTo>
                <a:lnTo>
                  <a:pt x="557" y="2994"/>
                </a:lnTo>
                <a:lnTo>
                  <a:pt x="563" y="3049"/>
                </a:lnTo>
                <a:lnTo>
                  <a:pt x="570" y="3104"/>
                </a:lnTo>
                <a:lnTo>
                  <a:pt x="579" y="3157"/>
                </a:lnTo>
                <a:lnTo>
                  <a:pt x="588" y="3211"/>
                </a:lnTo>
                <a:lnTo>
                  <a:pt x="598" y="3263"/>
                </a:lnTo>
                <a:lnTo>
                  <a:pt x="611" y="3316"/>
                </a:lnTo>
                <a:lnTo>
                  <a:pt x="624" y="3368"/>
                </a:lnTo>
                <a:lnTo>
                  <a:pt x="638" y="3420"/>
                </a:lnTo>
                <a:lnTo>
                  <a:pt x="654" y="3470"/>
                </a:lnTo>
                <a:lnTo>
                  <a:pt x="671" y="3520"/>
                </a:lnTo>
                <a:lnTo>
                  <a:pt x="689" y="3570"/>
                </a:lnTo>
                <a:lnTo>
                  <a:pt x="709" y="3619"/>
                </a:lnTo>
                <a:lnTo>
                  <a:pt x="731" y="3669"/>
                </a:lnTo>
                <a:lnTo>
                  <a:pt x="752" y="3716"/>
                </a:lnTo>
                <a:lnTo>
                  <a:pt x="776" y="3764"/>
                </a:lnTo>
                <a:lnTo>
                  <a:pt x="800" y="3811"/>
                </a:lnTo>
                <a:lnTo>
                  <a:pt x="826" y="3858"/>
                </a:lnTo>
                <a:lnTo>
                  <a:pt x="854" y="3905"/>
                </a:lnTo>
                <a:lnTo>
                  <a:pt x="882" y="3950"/>
                </a:lnTo>
                <a:lnTo>
                  <a:pt x="912" y="3995"/>
                </a:lnTo>
                <a:lnTo>
                  <a:pt x="943" y="4039"/>
                </a:lnTo>
                <a:lnTo>
                  <a:pt x="976" y="4084"/>
                </a:lnTo>
                <a:lnTo>
                  <a:pt x="1009" y="4127"/>
                </a:lnTo>
                <a:lnTo>
                  <a:pt x="1043" y="4171"/>
                </a:lnTo>
                <a:lnTo>
                  <a:pt x="1080" y="4213"/>
                </a:lnTo>
                <a:lnTo>
                  <a:pt x="1117" y="4255"/>
                </a:lnTo>
                <a:lnTo>
                  <a:pt x="1156" y="4296"/>
                </a:lnTo>
                <a:lnTo>
                  <a:pt x="1196" y="4337"/>
                </a:lnTo>
                <a:lnTo>
                  <a:pt x="1236" y="4377"/>
                </a:lnTo>
                <a:lnTo>
                  <a:pt x="1278" y="4416"/>
                </a:lnTo>
                <a:lnTo>
                  <a:pt x="1320" y="4454"/>
                </a:lnTo>
                <a:lnTo>
                  <a:pt x="1362" y="4490"/>
                </a:lnTo>
                <a:lnTo>
                  <a:pt x="1405" y="4526"/>
                </a:lnTo>
                <a:lnTo>
                  <a:pt x="1449" y="4559"/>
                </a:lnTo>
                <a:lnTo>
                  <a:pt x="1492" y="4592"/>
                </a:lnTo>
                <a:lnTo>
                  <a:pt x="1536" y="4623"/>
                </a:lnTo>
                <a:lnTo>
                  <a:pt x="1582" y="4652"/>
                </a:lnTo>
                <a:lnTo>
                  <a:pt x="1627" y="4681"/>
                </a:lnTo>
                <a:lnTo>
                  <a:pt x="1673" y="4708"/>
                </a:lnTo>
                <a:lnTo>
                  <a:pt x="1719" y="4735"/>
                </a:lnTo>
                <a:lnTo>
                  <a:pt x="1767" y="4760"/>
                </a:lnTo>
                <a:lnTo>
                  <a:pt x="1814" y="4784"/>
                </a:lnTo>
                <a:lnTo>
                  <a:pt x="1862" y="4805"/>
                </a:lnTo>
                <a:lnTo>
                  <a:pt x="1911" y="4826"/>
                </a:lnTo>
                <a:lnTo>
                  <a:pt x="1960" y="4846"/>
                </a:lnTo>
                <a:lnTo>
                  <a:pt x="2009" y="4865"/>
                </a:lnTo>
                <a:lnTo>
                  <a:pt x="2059" y="4882"/>
                </a:lnTo>
                <a:lnTo>
                  <a:pt x="2111" y="4898"/>
                </a:lnTo>
                <a:lnTo>
                  <a:pt x="2162" y="4913"/>
                </a:lnTo>
                <a:lnTo>
                  <a:pt x="2213" y="4925"/>
                </a:lnTo>
                <a:lnTo>
                  <a:pt x="2266" y="4938"/>
                </a:lnTo>
                <a:lnTo>
                  <a:pt x="2318" y="4948"/>
                </a:lnTo>
                <a:lnTo>
                  <a:pt x="2371" y="4958"/>
                </a:lnTo>
                <a:lnTo>
                  <a:pt x="2426" y="4966"/>
                </a:lnTo>
                <a:lnTo>
                  <a:pt x="2479" y="4973"/>
                </a:lnTo>
                <a:lnTo>
                  <a:pt x="2534" y="4979"/>
                </a:lnTo>
                <a:lnTo>
                  <a:pt x="2590" y="4983"/>
                </a:lnTo>
                <a:lnTo>
                  <a:pt x="2646" y="4987"/>
                </a:lnTo>
                <a:lnTo>
                  <a:pt x="2702" y="4989"/>
                </a:lnTo>
                <a:lnTo>
                  <a:pt x="2759" y="4989"/>
                </a:lnTo>
                <a:lnTo>
                  <a:pt x="2806" y="4989"/>
                </a:lnTo>
                <a:lnTo>
                  <a:pt x="2851" y="4987"/>
                </a:lnTo>
                <a:lnTo>
                  <a:pt x="2898" y="4985"/>
                </a:lnTo>
                <a:lnTo>
                  <a:pt x="2944" y="4982"/>
                </a:lnTo>
                <a:lnTo>
                  <a:pt x="2988" y="4978"/>
                </a:lnTo>
                <a:lnTo>
                  <a:pt x="3034" y="4973"/>
                </a:lnTo>
                <a:lnTo>
                  <a:pt x="3079" y="4966"/>
                </a:lnTo>
                <a:lnTo>
                  <a:pt x="3124" y="4959"/>
                </a:lnTo>
                <a:lnTo>
                  <a:pt x="3168" y="4953"/>
                </a:lnTo>
                <a:lnTo>
                  <a:pt x="3212" y="4943"/>
                </a:lnTo>
                <a:lnTo>
                  <a:pt x="3255" y="4934"/>
                </a:lnTo>
                <a:lnTo>
                  <a:pt x="3300" y="4923"/>
                </a:lnTo>
                <a:lnTo>
                  <a:pt x="3342" y="4911"/>
                </a:lnTo>
                <a:lnTo>
                  <a:pt x="3386" y="4899"/>
                </a:lnTo>
                <a:lnTo>
                  <a:pt x="3429" y="4886"/>
                </a:lnTo>
                <a:lnTo>
                  <a:pt x="3471" y="4872"/>
                </a:lnTo>
                <a:lnTo>
                  <a:pt x="3513" y="4857"/>
                </a:lnTo>
                <a:lnTo>
                  <a:pt x="3555" y="4841"/>
                </a:lnTo>
                <a:lnTo>
                  <a:pt x="3597" y="4824"/>
                </a:lnTo>
                <a:lnTo>
                  <a:pt x="3638" y="4805"/>
                </a:lnTo>
                <a:lnTo>
                  <a:pt x="3679" y="4787"/>
                </a:lnTo>
                <a:lnTo>
                  <a:pt x="3719" y="4768"/>
                </a:lnTo>
                <a:lnTo>
                  <a:pt x="3760" y="4747"/>
                </a:lnTo>
                <a:lnTo>
                  <a:pt x="3800" y="4725"/>
                </a:lnTo>
                <a:lnTo>
                  <a:pt x="3840" y="4703"/>
                </a:lnTo>
                <a:lnTo>
                  <a:pt x="3880" y="4680"/>
                </a:lnTo>
                <a:lnTo>
                  <a:pt x="3919" y="4655"/>
                </a:lnTo>
                <a:lnTo>
                  <a:pt x="3957" y="4630"/>
                </a:lnTo>
                <a:lnTo>
                  <a:pt x="3996" y="4603"/>
                </a:lnTo>
                <a:lnTo>
                  <a:pt x="4035" y="4577"/>
                </a:lnTo>
                <a:lnTo>
                  <a:pt x="4074" y="4549"/>
                </a:lnTo>
                <a:lnTo>
                  <a:pt x="4112" y="4520"/>
                </a:lnTo>
                <a:lnTo>
                  <a:pt x="4150" y="4482"/>
                </a:lnTo>
                <a:lnTo>
                  <a:pt x="4199" y="4438"/>
                </a:lnTo>
                <a:lnTo>
                  <a:pt x="4258" y="4386"/>
                </a:lnTo>
                <a:lnTo>
                  <a:pt x="4325" y="4328"/>
                </a:lnTo>
                <a:lnTo>
                  <a:pt x="4350" y="4307"/>
                </a:lnTo>
                <a:lnTo>
                  <a:pt x="4375" y="4288"/>
                </a:lnTo>
                <a:lnTo>
                  <a:pt x="4400" y="4273"/>
                </a:lnTo>
                <a:lnTo>
                  <a:pt x="4424" y="4261"/>
                </a:lnTo>
                <a:lnTo>
                  <a:pt x="4448" y="4251"/>
                </a:lnTo>
                <a:lnTo>
                  <a:pt x="4471" y="4244"/>
                </a:lnTo>
                <a:lnTo>
                  <a:pt x="4494" y="4239"/>
                </a:lnTo>
                <a:lnTo>
                  <a:pt x="4505" y="4238"/>
                </a:lnTo>
                <a:lnTo>
                  <a:pt x="4517" y="4238"/>
                </a:lnTo>
                <a:lnTo>
                  <a:pt x="4530" y="4238"/>
                </a:lnTo>
                <a:lnTo>
                  <a:pt x="4545" y="4239"/>
                </a:lnTo>
                <a:lnTo>
                  <a:pt x="4559" y="4240"/>
                </a:lnTo>
                <a:lnTo>
                  <a:pt x="4572" y="4244"/>
                </a:lnTo>
                <a:lnTo>
                  <a:pt x="4585" y="4246"/>
                </a:lnTo>
                <a:lnTo>
                  <a:pt x="4598" y="4251"/>
                </a:lnTo>
                <a:lnTo>
                  <a:pt x="4611" y="4254"/>
                </a:lnTo>
                <a:lnTo>
                  <a:pt x="4624" y="4260"/>
                </a:lnTo>
                <a:lnTo>
                  <a:pt x="4635" y="4265"/>
                </a:lnTo>
                <a:lnTo>
                  <a:pt x="4648" y="4272"/>
                </a:lnTo>
                <a:lnTo>
                  <a:pt x="4659" y="4279"/>
                </a:lnTo>
                <a:lnTo>
                  <a:pt x="4672" y="4287"/>
                </a:lnTo>
                <a:lnTo>
                  <a:pt x="4694" y="4304"/>
                </a:lnTo>
                <a:lnTo>
                  <a:pt x="4715" y="4325"/>
                </a:lnTo>
                <a:lnTo>
                  <a:pt x="4736" y="4348"/>
                </a:lnTo>
                <a:lnTo>
                  <a:pt x="4753" y="4370"/>
                </a:lnTo>
                <a:lnTo>
                  <a:pt x="4768" y="4394"/>
                </a:lnTo>
                <a:lnTo>
                  <a:pt x="4779" y="4418"/>
                </a:lnTo>
                <a:lnTo>
                  <a:pt x="4784" y="4431"/>
                </a:lnTo>
                <a:lnTo>
                  <a:pt x="4788" y="4444"/>
                </a:lnTo>
                <a:lnTo>
                  <a:pt x="4792" y="4456"/>
                </a:lnTo>
                <a:lnTo>
                  <a:pt x="4795" y="4470"/>
                </a:lnTo>
                <a:lnTo>
                  <a:pt x="4799" y="4496"/>
                </a:lnTo>
                <a:lnTo>
                  <a:pt x="4800" y="4523"/>
                </a:lnTo>
                <a:lnTo>
                  <a:pt x="4799" y="4549"/>
                </a:lnTo>
                <a:lnTo>
                  <a:pt x="4795" y="4574"/>
                </a:lnTo>
                <a:lnTo>
                  <a:pt x="4788" y="4599"/>
                </a:lnTo>
                <a:lnTo>
                  <a:pt x="4779" y="4623"/>
                </a:lnTo>
                <a:lnTo>
                  <a:pt x="4768" y="4648"/>
                </a:lnTo>
                <a:lnTo>
                  <a:pt x="4753" y="4672"/>
                </a:lnTo>
                <a:lnTo>
                  <a:pt x="4736" y="4696"/>
                </a:lnTo>
                <a:lnTo>
                  <a:pt x="4715" y="4721"/>
                </a:lnTo>
                <a:lnTo>
                  <a:pt x="4672" y="4768"/>
                </a:lnTo>
                <a:lnTo>
                  <a:pt x="4626" y="4813"/>
                </a:lnTo>
                <a:lnTo>
                  <a:pt x="4580" y="4858"/>
                </a:lnTo>
                <a:lnTo>
                  <a:pt x="4532" y="4901"/>
                </a:lnTo>
                <a:lnTo>
                  <a:pt x="4481" y="4943"/>
                </a:lnTo>
                <a:lnTo>
                  <a:pt x="4429" y="4985"/>
                </a:lnTo>
                <a:lnTo>
                  <a:pt x="4376" y="5024"/>
                </a:lnTo>
                <a:lnTo>
                  <a:pt x="4320" y="5062"/>
                </a:lnTo>
                <a:lnTo>
                  <a:pt x="4264" y="5100"/>
                </a:lnTo>
                <a:lnTo>
                  <a:pt x="4205" y="5135"/>
                </a:lnTo>
                <a:lnTo>
                  <a:pt x="4146" y="5171"/>
                </a:lnTo>
                <a:lnTo>
                  <a:pt x="4084" y="5204"/>
                </a:lnTo>
                <a:lnTo>
                  <a:pt x="4020" y="5236"/>
                </a:lnTo>
                <a:lnTo>
                  <a:pt x="3956" y="5266"/>
                </a:lnTo>
                <a:lnTo>
                  <a:pt x="3889" y="5296"/>
                </a:lnTo>
                <a:lnTo>
                  <a:pt x="3822" y="5325"/>
                </a:lnTo>
                <a:lnTo>
                  <a:pt x="3755" y="5351"/>
                </a:lnTo>
                <a:lnTo>
                  <a:pt x="3690" y="5375"/>
                </a:lnTo>
                <a:lnTo>
                  <a:pt x="3624" y="5397"/>
                </a:lnTo>
                <a:lnTo>
                  <a:pt x="3559" y="5417"/>
                </a:lnTo>
                <a:lnTo>
                  <a:pt x="3493" y="5437"/>
                </a:lnTo>
                <a:lnTo>
                  <a:pt x="3427" y="5454"/>
                </a:lnTo>
                <a:lnTo>
                  <a:pt x="3360" y="5470"/>
                </a:lnTo>
                <a:lnTo>
                  <a:pt x="3294" y="5483"/>
                </a:lnTo>
                <a:lnTo>
                  <a:pt x="3228" y="5496"/>
                </a:lnTo>
                <a:lnTo>
                  <a:pt x="3162" y="5507"/>
                </a:lnTo>
                <a:lnTo>
                  <a:pt x="3096" y="5516"/>
                </a:lnTo>
                <a:lnTo>
                  <a:pt x="3028" y="5523"/>
                </a:lnTo>
                <a:lnTo>
                  <a:pt x="2962" y="5529"/>
                </a:lnTo>
                <a:lnTo>
                  <a:pt x="2895" y="5534"/>
                </a:lnTo>
                <a:lnTo>
                  <a:pt x="2827" y="5536"/>
                </a:lnTo>
                <a:lnTo>
                  <a:pt x="2761" y="5537"/>
                </a:lnTo>
                <a:lnTo>
                  <a:pt x="2689" y="5536"/>
                </a:lnTo>
                <a:lnTo>
                  <a:pt x="2620" y="5534"/>
                </a:lnTo>
                <a:lnTo>
                  <a:pt x="2550" y="5529"/>
                </a:lnTo>
                <a:lnTo>
                  <a:pt x="2480" y="5523"/>
                </a:lnTo>
                <a:lnTo>
                  <a:pt x="2412" y="5516"/>
                </a:lnTo>
                <a:lnTo>
                  <a:pt x="2345" y="5508"/>
                </a:lnTo>
                <a:lnTo>
                  <a:pt x="2277" y="5498"/>
                </a:lnTo>
                <a:lnTo>
                  <a:pt x="2211" y="5486"/>
                </a:lnTo>
                <a:lnTo>
                  <a:pt x="2145" y="5472"/>
                </a:lnTo>
                <a:lnTo>
                  <a:pt x="2080" y="5457"/>
                </a:lnTo>
                <a:lnTo>
                  <a:pt x="2016" y="5441"/>
                </a:lnTo>
                <a:lnTo>
                  <a:pt x="1952" y="5423"/>
                </a:lnTo>
                <a:lnTo>
                  <a:pt x="1888" y="5402"/>
                </a:lnTo>
                <a:lnTo>
                  <a:pt x="1825" y="5381"/>
                </a:lnTo>
                <a:lnTo>
                  <a:pt x="1764" y="5358"/>
                </a:lnTo>
                <a:lnTo>
                  <a:pt x="1702" y="5334"/>
                </a:lnTo>
                <a:lnTo>
                  <a:pt x="1641" y="5308"/>
                </a:lnTo>
                <a:lnTo>
                  <a:pt x="1582" y="5280"/>
                </a:lnTo>
                <a:lnTo>
                  <a:pt x="1523" y="5250"/>
                </a:lnTo>
                <a:lnTo>
                  <a:pt x="1463" y="5220"/>
                </a:lnTo>
                <a:lnTo>
                  <a:pt x="1405" y="5187"/>
                </a:lnTo>
                <a:lnTo>
                  <a:pt x="1348" y="5152"/>
                </a:lnTo>
                <a:lnTo>
                  <a:pt x="1291" y="5117"/>
                </a:lnTo>
                <a:lnTo>
                  <a:pt x="1235" y="5080"/>
                </a:lnTo>
                <a:lnTo>
                  <a:pt x="1180" y="5042"/>
                </a:lnTo>
                <a:lnTo>
                  <a:pt x="1125" y="5001"/>
                </a:lnTo>
                <a:lnTo>
                  <a:pt x="1071" y="4958"/>
                </a:lnTo>
                <a:lnTo>
                  <a:pt x="1017" y="4915"/>
                </a:lnTo>
                <a:lnTo>
                  <a:pt x="965" y="4870"/>
                </a:lnTo>
                <a:lnTo>
                  <a:pt x="912" y="4824"/>
                </a:lnTo>
                <a:lnTo>
                  <a:pt x="861" y="4775"/>
                </a:lnTo>
                <a:lnTo>
                  <a:pt x="809" y="4724"/>
                </a:lnTo>
                <a:lnTo>
                  <a:pt x="760" y="4674"/>
                </a:lnTo>
                <a:lnTo>
                  <a:pt x="711" y="4622"/>
                </a:lnTo>
                <a:lnTo>
                  <a:pt x="665" y="4569"/>
                </a:lnTo>
                <a:lnTo>
                  <a:pt x="620" y="4517"/>
                </a:lnTo>
                <a:lnTo>
                  <a:pt x="576" y="4463"/>
                </a:lnTo>
                <a:lnTo>
                  <a:pt x="534" y="4408"/>
                </a:lnTo>
                <a:lnTo>
                  <a:pt x="494" y="4353"/>
                </a:lnTo>
                <a:lnTo>
                  <a:pt x="455" y="4297"/>
                </a:lnTo>
                <a:lnTo>
                  <a:pt x="418" y="4242"/>
                </a:lnTo>
                <a:lnTo>
                  <a:pt x="382" y="4184"/>
                </a:lnTo>
                <a:lnTo>
                  <a:pt x="348" y="4127"/>
                </a:lnTo>
                <a:lnTo>
                  <a:pt x="316" y="4069"/>
                </a:lnTo>
                <a:lnTo>
                  <a:pt x="285" y="4010"/>
                </a:lnTo>
                <a:lnTo>
                  <a:pt x="256" y="3950"/>
                </a:lnTo>
                <a:lnTo>
                  <a:pt x="228" y="3890"/>
                </a:lnTo>
                <a:lnTo>
                  <a:pt x="202" y="3829"/>
                </a:lnTo>
                <a:lnTo>
                  <a:pt x="178" y="3768"/>
                </a:lnTo>
                <a:lnTo>
                  <a:pt x="155" y="3706"/>
                </a:lnTo>
                <a:lnTo>
                  <a:pt x="134" y="3643"/>
                </a:lnTo>
                <a:lnTo>
                  <a:pt x="114" y="3580"/>
                </a:lnTo>
                <a:lnTo>
                  <a:pt x="96" y="3516"/>
                </a:lnTo>
                <a:lnTo>
                  <a:pt x="79" y="3452"/>
                </a:lnTo>
                <a:lnTo>
                  <a:pt x="64" y="3386"/>
                </a:lnTo>
                <a:lnTo>
                  <a:pt x="50" y="3320"/>
                </a:lnTo>
                <a:lnTo>
                  <a:pt x="39" y="3253"/>
                </a:lnTo>
                <a:lnTo>
                  <a:pt x="29" y="3186"/>
                </a:lnTo>
                <a:lnTo>
                  <a:pt x="19" y="3118"/>
                </a:lnTo>
                <a:lnTo>
                  <a:pt x="13" y="3050"/>
                </a:lnTo>
                <a:lnTo>
                  <a:pt x="7" y="2980"/>
                </a:lnTo>
                <a:lnTo>
                  <a:pt x="3" y="2911"/>
                </a:lnTo>
                <a:lnTo>
                  <a:pt x="0" y="2840"/>
                </a:lnTo>
                <a:lnTo>
                  <a:pt x="0" y="2769"/>
                </a:lnTo>
                <a:lnTo>
                  <a:pt x="0" y="2697"/>
                </a:lnTo>
                <a:lnTo>
                  <a:pt x="3" y="2627"/>
                </a:lnTo>
                <a:lnTo>
                  <a:pt x="7" y="2557"/>
                </a:lnTo>
                <a:lnTo>
                  <a:pt x="13" y="2488"/>
                </a:lnTo>
                <a:lnTo>
                  <a:pt x="19" y="2419"/>
                </a:lnTo>
                <a:lnTo>
                  <a:pt x="29" y="2351"/>
                </a:lnTo>
                <a:lnTo>
                  <a:pt x="39" y="2284"/>
                </a:lnTo>
                <a:lnTo>
                  <a:pt x="50" y="2218"/>
                </a:lnTo>
                <a:lnTo>
                  <a:pt x="64" y="2152"/>
                </a:lnTo>
                <a:lnTo>
                  <a:pt x="79" y="2086"/>
                </a:lnTo>
                <a:lnTo>
                  <a:pt x="96" y="2022"/>
                </a:lnTo>
                <a:lnTo>
                  <a:pt x="113" y="1958"/>
                </a:lnTo>
                <a:lnTo>
                  <a:pt x="134" y="1894"/>
                </a:lnTo>
                <a:lnTo>
                  <a:pt x="154" y="1831"/>
                </a:lnTo>
                <a:lnTo>
                  <a:pt x="178" y="1769"/>
                </a:lnTo>
                <a:lnTo>
                  <a:pt x="202" y="1708"/>
                </a:lnTo>
                <a:lnTo>
                  <a:pt x="228" y="1647"/>
                </a:lnTo>
                <a:lnTo>
                  <a:pt x="256" y="1587"/>
                </a:lnTo>
                <a:lnTo>
                  <a:pt x="285" y="1527"/>
                </a:lnTo>
                <a:lnTo>
                  <a:pt x="316" y="1468"/>
                </a:lnTo>
                <a:lnTo>
                  <a:pt x="348" y="1410"/>
                </a:lnTo>
                <a:lnTo>
                  <a:pt x="382" y="1353"/>
                </a:lnTo>
                <a:lnTo>
                  <a:pt x="418" y="1296"/>
                </a:lnTo>
                <a:lnTo>
                  <a:pt x="455" y="1240"/>
                </a:lnTo>
                <a:lnTo>
                  <a:pt x="494" y="1184"/>
                </a:lnTo>
                <a:lnTo>
                  <a:pt x="534" y="1129"/>
                </a:lnTo>
                <a:lnTo>
                  <a:pt x="576" y="1074"/>
                </a:lnTo>
                <a:lnTo>
                  <a:pt x="620" y="1021"/>
                </a:lnTo>
                <a:lnTo>
                  <a:pt x="664" y="968"/>
                </a:lnTo>
                <a:lnTo>
                  <a:pt x="711" y="916"/>
                </a:lnTo>
                <a:lnTo>
                  <a:pt x="759" y="863"/>
                </a:lnTo>
                <a:lnTo>
                  <a:pt x="809" y="813"/>
                </a:lnTo>
                <a:lnTo>
                  <a:pt x="861" y="763"/>
                </a:lnTo>
                <a:lnTo>
                  <a:pt x="912" y="715"/>
                </a:lnTo>
                <a:lnTo>
                  <a:pt x="963" y="668"/>
                </a:lnTo>
                <a:lnTo>
                  <a:pt x="1017" y="622"/>
                </a:lnTo>
                <a:lnTo>
                  <a:pt x="1071" y="579"/>
                </a:lnTo>
                <a:lnTo>
                  <a:pt x="1124" y="537"/>
                </a:lnTo>
                <a:lnTo>
                  <a:pt x="1179" y="497"/>
                </a:lnTo>
                <a:lnTo>
                  <a:pt x="1235" y="457"/>
                </a:lnTo>
                <a:lnTo>
                  <a:pt x="1291" y="420"/>
                </a:lnTo>
                <a:lnTo>
                  <a:pt x="1348" y="385"/>
                </a:lnTo>
                <a:lnTo>
                  <a:pt x="1405" y="351"/>
                </a:lnTo>
                <a:lnTo>
                  <a:pt x="1463" y="318"/>
                </a:lnTo>
                <a:lnTo>
                  <a:pt x="1522" y="287"/>
                </a:lnTo>
                <a:lnTo>
                  <a:pt x="1581" y="257"/>
                </a:lnTo>
                <a:lnTo>
                  <a:pt x="1641" y="230"/>
                </a:lnTo>
                <a:lnTo>
                  <a:pt x="1702" y="203"/>
                </a:lnTo>
                <a:lnTo>
                  <a:pt x="1762" y="179"/>
                </a:lnTo>
                <a:lnTo>
                  <a:pt x="1825" y="155"/>
                </a:lnTo>
                <a:lnTo>
                  <a:pt x="1887" y="135"/>
                </a:lnTo>
                <a:lnTo>
                  <a:pt x="1951" y="114"/>
                </a:lnTo>
                <a:lnTo>
                  <a:pt x="2015" y="96"/>
                </a:lnTo>
                <a:lnTo>
                  <a:pt x="2079" y="80"/>
                </a:lnTo>
                <a:lnTo>
                  <a:pt x="2144" y="65"/>
                </a:lnTo>
                <a:lnTo>
                  <a:pt x="2210" y="52"/>
                </a:lnTo>
                <a:lnTo>
                  <a:pt x="2276" y="39"/>
                </a:lnTo>
                <a:lnTo>
                  <a:pt x="2343" y="29"/>
                </a:lnTo>
                <a:lnTo>
                  <a:pt x="2411" y="21"/>
                </a:lnTo>
                <a:lnTo>
                  <a:pt x="2479" y="13"/>
                </a:lnTo>
                <a:lnTo>
                  <a:pt x="2549" y="7"/>
                </a:lnTo>
                <a:lnTo>
                  <a:pt x="2619" y="4"/>
                </a:lnTo>
                <a:lnTo>
                  <a:pt x="2688" y="1"/>
                </a:lnTo>
                <a:lnTo>
                  <a:pt x="2760" y="0"/>
                </a:lnTo>
                <a:lnTo>
                  <a:pt x="2814" y="1"/>
                </a:lnTo>
                <a:lnTo>
                  <a:pt x="2868" y="3"/>
                </a:lnTo>
                <a:lnTo>
                  <a:pt x="2921" y="6"/>
                </a:lnTo>
                <a:lnTo>
                  <a:pt x="2975" y="11"/>
                </a:lnTo>
                <a:lnTo>
                  <a:pt x="3027" y="15"/>
                </a:lnTo>
                <a:lnTo>
                  <a:pt x="3079" y="22"/>
                </a:lnTo>
                <a:lnTo>
                  <a:pt x="3130" y="30"/>
                </a:lnTo>
                <a:lnTo>
                  <a:pt x="3181" y="39"/>
                </a:lnTo>
                <a:lnTo>
                  <a:pt x="3231" y="49"/>
                </a:lnTo>
                <a:lnTo>
                  <a:pt x="3282" y="61"/>
                </a:lnTo>
                <a:lnTo>
                  <a:pt x="3331" y="73"/>
                </a:lnTo>
                <a:lnTo>
                  <a:pt x="3380" y="88"/>
                </a:lnTo>
                <a:lnTo>
                  <a:pt x="3429" y="103"/>
                </a:lnTo>
                <a:lnTo>
                  <a:pt x="3477" y="119"/>
                </a:lnTo>
                <a:lnTo>
                  <a:pt x="3525" y="137"/>
                </a:lnTo>
                <a:lnTo>
                  <a:pt x="3572" y="155"/>
                </a:lnTo>
                <a:lnTo>
                  <a:pt x="3617" y="176"/>
                </a:lnTo>
                <a:lnTo>
                  <a:pt x="3664" y="197"/>
                </a:lnTo>
                <a:lnTo>
                  <a:pt x="3710" y="219"/>
                </a:lnTo>
                <a:lnTo>
                  <a:pt x="3754" y="243"/>
                </a:lnTo>
                <a:lnTo>
                  <a:pt x="3799" y="267"/>
                </a:lnTo>
                <a:lnTo>
                  <a:pt x="3842" y="294"/>
                </a:lnTo>
                <a:lnTo>
                  <a:pt x="3887" y="321"/>
                </a:lnTo>
                <a:lnTo>
                  <a:pt x="3929" y="350"/>
                </a:lnTo>
                <a:lnTo>
                  <a:pt x="3971" y="379"/>
                </a:lnTo>
                <a:lnTo>
                  <a:pt x="4013" y="410"/>
                </a:lnTo>
                <a:lnTo>
                  <a:pt x="4056" y="442"/>
                </a:lnTo>
                <a:lnTo>
                  <a:pt x="4097" y="475"/>
                </a:lnTo>
                <a:lnTo>
                  <a:pt x="4137" y="510"/>
                </a:lnTo>
                <a:lnTo>
                  <a:pt x="4177" y="546"/>
                </a:lnTo>
                <a:lnTo>
                  <a:pt x="4217" y="582"/>
                </a:lnTo>
                <a:lnTo>
                  <a:pt x="4255" y="621"/>
                </a:lnTo>
                <a:lnTo>
                  <a:pt x="4293" y="660"/>
                </a:lnTo>
                <a:lnTo>
                  <a:pt x="4331" y="700"/>
                </a:lnTo>
                <a:lnTo>
                  <a:pt x="4366" y="740"/>
                </a:lnTo>
                <a:lnTo>
                  <a:pt x="4400" y="780"/>
                </a:lnTo>
                <a:lnTo>
                  <a:pt x="4433" y="821"/>
                </a:lnTo>
                <a:lnTo>
                  <a:pt x="4465" y="863"/>
                </a:lnTo>
                <a:lnTo>
                  <a:pt x="4496" y="904"/>
                </a:lnTo>
                <a:lnTo>
                  <a:pt x="4526" y="948"/>
                </a:lnTo>
                <a:lnTo>
                  <a:pt x="4554" y="990"/>
                </a:lnTo>
                <a:lnTo>
                  <a:pt x="4582" y="1034"/>
                </a:lnTo>
                <a:lnTo>
                  <a:pt x="4608" y="1078"/>
                </a:lnTo>
                <a:lnTo>
                  <a:pt x="4633" y="1122"/>
                </a:lnTo>
                <a:lnTo>
                  <a:pt x="4657" y="1168"/>
                </a:lnTo>
                <a:lnTo>
                  <a:pt x="4679" y="1212"/>
                </a:lnTo>
                <a:lnTo>
                  <a:pt x="4701" y="1259"/>
                </a:lnTo>
                <a:lnTo>
                  <a:pt x="4720" y="1306"/>
                </a:lnTo>
                <a:lnTo>
                  <a:pt x="4739" y="1353"/>
                </a:lnTo>
                <a:lnTo>
                  <a:pt x="4756" y="1400"/>
                </a:lnTo>
                <a:lnTo>
                  <a:pt x="4772" y="1447"/>
                </a:lnTo>
                <a:lnTo>
                  <a:pt x="4788" y="1497"/>
                </a:lnTo>
                <a:lnTo>
                  <a:pt x="4802" y="1546"/>
                </a:lnTo>
                <a:lnTo>
                  <a:pt x="4815" y="1595"/>
                </a:lnTo>
                <a:lnTo>
                  <a:pt x="4826" y="1645"/>
                </a:lnTo>
                <a:lnTo>
                  <a:pt x="4836" y="1695"/>
                </a:lnTo>
                <a:lnTo>
                  <a:pt x="4845" y="1747"/>
                </a:lnTo>
                <a:lnTo>
                  <a:pt x="4853" y="1798"/>
                </a:lnTo>
                <a:lnTo>
                  <a:pt x="4860" y="1850"/>
                </a:lnTo>
                <a:lnTo>
                  <a:pt x="4866" y="1903"/>
                </a:lnTo>
                <a:lnTo>
                  <a:pt x="4869" y="1955"/>
                </a:lnTo>
                <a:lnTo>
                  <a:pt x="4873" y="2009"/>
                </a:lnTo>
                <a:lnTo>
                  <a:pt x="4875" y="2064"/>
                </a:lnTo>
                <a:lnTo>
                  <a:pt x="4875" y="2117"/>
                </a:lnTo>
                <a:close/>
                <a:moveTo>
                  <a:pt x="3677" y="2763"/>
                </a:moveTo>
                <a:lnTo>
                  <a:pt x="3677" y="2763"/>
                </a:lnTo>
                <a:lnTo>
                  <a:pt x="3676" y="2717"/>
                </a:lnTo>
                <a:lnTo>
                  <a:pt x="3673" y="2670"/>
                </a:lnTo>
                <a:lnTo>
                  <a:pt x="3668" y="2624"/>
                </a:lnTo>
                <a:lnTo>
                  <a:pt x="3661" y="2580"/>
                </a:lnTo>
                <a:lnTo>
                  <a:pt x="3650" y="2536"/>
                </a:lnTo>
                <a:lnTo>
                  <a:pt x="3639" y="2493"/>
                </a:lnTo>
                <a:lnTo>
                  <a:pt x="3625" y="2451"/>
                </a:lnTo>
                <a:lnTo>
                  <a:pt x="3609" y="2410"/>
                </a:lnTo>
                <a:lnTo>
                  <a:pt x="3591" y="2370"/>
                </a:lnTo>
                <a:lnTo>
                  <a:pt x="3572" y="2330"/>
                </a:lnTo>
                <a:lnTo>
                  <a:pt x="3549" y="2291"/>
                </a:lnTo>
                <a:lnTo>
                  <a:pt x="3525" y="2253"/>
                </a:lnTo>
                <a:lnTo>
                  <a:pt x="3499" y="2217"/>
                </a:lnTo>
                <a:lnTo>
                  <a:pt x="3470" y="2180"/>
                </a:lnTo>
                <a:lnTo>
                  <a:pt x="3439" y="2145"/>
                </a:lnTo>
                <a:lnTo>
                  <a:pt x="3406" y="2111"/>
                </a:lnTo>
                <a:lnTo>
                  <a:pt x="3372" y="2078"/>
                </a:lnTo>
                <a:lnTo>
                  <a:pt x="3338" y="2047"/>
                </a:lnTo>
                <a:lnTo>
                  <a:pt x="3301" y="2018"/>
                </a:lnTo>
                <a:lnTo>
                  <a:pt x="3265" y="1992"/>
                </a:lnTo>
                <a:lnTo>
                  <a:pt x="3227" y="1968"/>
                </a:lnTo>
                <a:lnTo>
                  <a:pt x="3189" y="1945"/>
                </a:lnTo>
                <a:lnTo>
                  <a:pt x="3149" y="1925"/>
                </a:lnTo>
                <a:lnTo>
                  <a:pt x="3109" y="1907"/>
                </a:lnTo>
                <a:lnTo>
                  <a:pt x="3068" y="1891"/>
                </a:lnTo>
                <a:lnTo>
                  <a:pt x="3026" y="1878"/>
                </a:lnTo>
                <a:lnTo>
                  <a:pt x="2984" y="1865"/>
                </a:lnTo>
                <a:lnTo>
                  <a:pt x="2940" y="1856"/>
                </a:lnTo>
                <a:lnTo>
                  <a:pt x="2896" y="1848"/>
                </a:lnTo>
                <a:lnTo>
                  <a:pt x="2850" y="1844"/>
                </a:lnTo>
                <a:lnTo>
                  <a:pt x="2805" y="1840"/>
                </a:lnTo>
                <a:lnTo>
                  <a:pt x="2758" y="1839"/>
                </a:lnTo>
                <a:lnTo>
                  <a:pt x="2711" y="1840"/>
                </a:lnTo>
                <a:lnTo>
                  <a:pt x="2665" y="1844"/>
                </a:lnTo>
                <a:lnTo>
                  <a:pt x="2620" y="1848"/>
                </a:lnTo>
                <a:lnTo>
                  <a:pt x="2575" y="1856"/>
                </a:lnTo>
                <a:lnTo>
                  <a:pt x="2532" y="1865"/>
                </a:lnTo>
                <a:lnTo>
                  <a:pt x="2488" y="1878"/>
                </a:lnTo>
                <a:lnTo>
                  <a:pt x="2447" y="1891"/>
                </a:lnTo>
                <a:lnTo>
                  <a:pt x="2406" y="1907"/>
                </a:lnTo>
                <a:lnTo>
                  <a:pt x="2366" y="1925"/>
                </a:lnTo>
                <a:lnTo>
                  <a:pt x="2326" y="1945"/>
                </a:lnTo>
                <a:lnTo>
                  <a:pt x="2289" y="1968"/>
                </a:lnTo>
                <a:lnTo>
                  <a:pt x="2251" y="1992"/>
                </a:lnTo>
                <a:lnTo>
                  <a:pt x="2213" y="2018"/>
                </a:lnTo>
                <a:lnTo>
                  <a:pt x="2178" y="2047"/>
                </a:lnTo>
                <a:lnTo>
                  <a:pt x="2143" y="2078"/>
                </a:lnTo>
                <a:lnTo>
                  <a:pt x="2108" y="2111"/>
                </a:lnTo>
                <a:lnTo>
                  <a:pt x="2076" y="2145"/>
                </a:lnTo>
                <a:lnTo>
                  <a:pt x="2045" y="2180"/>
                </a:lnTo>
                <a:lnTo>
                  <a:pt x="2017" y="2217"/>
                </a:lnTo>
                <a:lnTo>
                  <a:pt x="1991" y="2253"/>
                </a:lnTo>
                <a:lnTo>
                  <a:pt x="1966" y="2291"/>
                </a:lnTo>
                <a:lnTo>
                  <a:pt x="1944" y="2330"/>
                </a:lnTo>
                <a:lnTo>
                  <a:pt x="1923" y="2370"/>
                </a:lnTo>
                <a:lnTo>
                  <a:pt x="1906" y="2410"/>
                </a:lnTo>
                <a:lnTo>
                  <a:pt x="1890" y="2451"/>
                </a:lnTo>
                <a:lnTo>
                  <a:pt x="1877" y="2493"/>
                </a:lnTo>
                <a:lnTo>
                  <a:pt x="1865" y="2536"/>
                </a:lnTo>
                <a:lnTo>
                  <a:pt x="1855" y="2580"/>
                </a:lnTo>
                <a:lnTo>
                  <a:pt x="1848" y="2624"/>
                </a:lnTo>
                <a:lnTo>
                  <a:pt x="1842" y="2670"/>
                </a:lnTo>
                <a:lnTo>
                  <a:pt x="1840" y="2717"/>
                </a:lnTo>
                <a:lnTo>
                  <a:pt x="1839" y="2763"/>
                </a:lnTo>
                <a:lnTo>
                  <a:pt x="1840" y="2811"/>
                </a:lnTo>
                <a:lnTo>
                  <a:pt x="1842" y="2858"/>
                </a:lnTo>
                <a:lnTo>
                  <a:pt x="1848" y="2904"/>
                </a:lnTo>
                <a:lnTo>
                  <a:pt x="1855" y="2948"/>
                </a:lnTo>
                <a:lnTo>
                  <a:pt x="1865" y="2993"/>
                </a:lnTo>
                <a:lnTo>
                  <a:pt x="1877" y="3036"/>
                </a:lnTo>
                <a:lnTo>
                  <a:pt x="1890" y="3078"/>
                </a:lnTo>
                <a:lnTo>
                  <a:pt x="1906" y="3120"/>
                </a:lnTo>
                <a:lnTo>
                  <a:pt x="1923" y="3160"/>
                </a:lnTo>
                <a:lnTo>
                  <a:pt x="1944" y="3199"/>
                </a:lnTo>
                <a:lnTo>
                  <a:pt x="1966" y="3238"/>
                </a:lnTo>
                <a:lnTo>
                  <a:pt x="1991" y="3276"/>
                </a:lnTo>
                <a:lnTo>
                  <a:pt x="2017" y="3312"/>
                </a:lnTo>
                <a:lnTo>
                  <a:pt x="2045" y="3349"/>
                </a:lnTo>
                <a:lnTo>
                  <a:pt x="2076" y="3383"/>
                </a:lnTo>
                <a:lnTo>
                  <a:pt x="2108" y="3417"/>
                </a:lnTo>
                <a:lnTo>
                  <a:pt x="2143" y="3451"/>
                </a:lnTo>
                <a:lnTo>
                  <a:pt x="2178" y="3481"/>
                </a:lnTo>
                <a:lnTo>
                  <a:pt x="2214" y="3510"/>
                </a:lnTo>
                <a:lnTo>
                  <a:pt x="2251" y="3536"/>
                </a:lnTo>
                <a:lnTo>
                  <a:pt x="2289" y="3560"/>
                </a:lnTo>
                <a:lnTo>
                  <a:pt x="2327" y="3582"/>
                </a:lnTo>
                <a:lnTo>
                  <a:pt x="2366" y="3602"/>
                </a:lnTo>
                <a:lnTo>
                  <a:pt x="2407" y="3621"/>
                </a:lnTo>
                <a:lnTo>
                  <a:pt x="2448" y="3637"/>
                </a:lnTo>
                <a:lnTo>
                  <a:pt x="2491" y="3650"/>
                </a:lnTo>
                <a:lnTo>
                  <a:pt x="2533" y="3662"/>
                </a:lnTo>
                <a:lnTo>
                  <a:pt x="2577" y="3671"/>
                </a:lnTo>
                <a:lnTo>
                  <a:pt x="2622" y="3678"/>
                </a:lnTo>
                <a:lnTo>
                  <a:pt x="2668" y="3683"/>
                </a:lnTo>
                <a:lnTo>
                  <a:pt x="2714" y="3687"/>
                </a:lnTo>
                <a:lnTo>
                  <a:pt x="2761" y="3688"/>
                </a:lnTo>
                <a:lnTo>
                  <a:pt x="2808" y="3687"/>
                </a:lnTo>
                <a:lnTo>
                  <a:pt x="2855" y="3683"/>
                </a:lnTo>
                <a:lnTo>
                  <a:pt x="2899" y="3678"/>
                </a:lnTo>
                <a:lnTo>
                  <a:pt x="2944" y="3671"/>
                </a:lnTo>
                <a:lnTo>
                  <a:pt x="2987" y="3662"/>
                </a:lnTo>
                <a:lnTo>
                  <a:pt x="3029" y="3649"/>
                </a:lnTo>
                <a:lnTo>
                  <a:pt x="3072" y="3635"/>
                </a:lnTo>
                <a:lnTo>
                  <a:pt x="3113" y="3619"/>
                </a:lnTo>
                <a:lnTo>
                  <a:pt x="3153" y="3601"/>
                </a:lnTo>
                <a:lnTo>
                  <a:pt x="3192" y="3582"/>
                </a:lnTo>
                <a:lnTo>
                  <a:pt x="3230" y="3559"/>
                </a:lnTo>
                <a:lnTo>
                  <a:pt x="3268" y="3535"/>
                </a:lnTo>
                <a:lnTo>
                  <a:pt x="3305" y="3509"/>
                </a:lnTo>
                <a:lnTo>
                  <a:pt x="3340" y="3480"/>
                </a:lnTo>
                <a:lnTo>
                  <a:pt x="3375" y="3449"/>
                </a:lnTo>
                <a:lnTo>
                  <a:pt x="3408" y="3416"/>
                </a:lnTo>
                <a:lnTo>
                  <a:pt x="3442" y="3382"/>
                </a:lnTo>
                <a:lnTo>
                  <a:pt x="3471" y="3347"/>
                </a:lnTo>
                <a:lnTo>
                  <a:pt x="3500" y="3310"/>
                </a:lnTo>
                <a:lnTo>
                  <a:pt x="3526" y="3274"/>
                </a:lnTo>
                <a:lnTo>
                  <a:pt x="3550" y="3236"/>
                </a:lnTo>
                <a:lnTo>
                  <a:pt x="3572" y="3197"/>
                </a:lnTo>
                <a:lnTo>
                  <a:pt x="3592" y="3157"/>
                </a:lnTo>
                <a:lnTo>
                  <a:pt x="3610" y="3117"/>
                </a:lnTo>
                <a:lnTo>
                  <a:pt x="3625" y="3076"/>
                </a:lnTo>
                <a:lnTo>
                  <a:pt x="3639" y="3034"/>
                </a:lnTo>
                <a:lnTo>
                  <a:pt x="3650" y="2991"/>
                </a:lnTo>
                <a:lnTo>
                  <a:pt x="3661" y="2947"/>
                </a:lnTo>
                <a:lnTo>
                  <a:pt x="3668" y="2903"/>
                </a:lnTo>
                <a:lnTo>
                  <a:pt x="3673" y="2857"/>
                </a:lnTo>
                <a:lnTo>
                  <a:pt x="3676" y="2810"/>
                </a:lnTo>
                <a:lnTo>
                  <a:pt x="3677" y="2763"/>
                </a:lnTo>
                <a:close/>
              </a:path>
            </a:pathLst>
          </a:custGeom>
          <a:solidFill>
            <a:srgbClr val="FFFFFF"/>
          </a:solidFill>
          <a:ln>
            <a:noFill/>
          </a:ln>
        </p:spPr>
        <p:txBody>
          <a:bodyPr anchor="ctr" anchorCtr="1">
            <a:normAutofit fontScale="90000" lnSpcReduction="20000"/>
          </a:bodyPr>
          <a:p>
            <a:endParaRPr lang="zh-CN" altLang="en-US">
              <a:sym typeface="Arial" panose="020B0604020202020204" pitchFamily="34" charset="0"/>
            </a:endParaRPr>
          </a:p>
        </p:txBody>
      </p:sp>
      <p:sp>
        <p:nvSpPr>
          <p:cNvPr id="26" name="文本框 25"/>
          <p:cNvSpPr txBox="1"/>
          <p:nvPr>
            <p:custDataLst>
              <p:tags r:id="rId11"/>
            </p:custDataLst>
          </p:nvPr>
        </p:nvSpPr>
        <p:spPr>
          <a:xfrm>
            <a:off x="4796491" y="4890517"/>
            <a:ext cx="2454032" cy="944080"/>
          </a:xfrm>
          <a:prstGeom prst="rect">
            <a:avLst/>
          </a:prstGeom>
          <a:noFill/>
        </p:spPr>
        <p:txBody>
          <a:bodyPr wrap="square" rtlCol="0">
            <a:normAutofit/>
          </a:bodyPr>
          <a:p>
            <a:pPr lvl="0" algn="l">
              <a:buClrTx/>
              <a:buSzTx/>
              <a:buFontTx/>
            </a:pPr>
            <a:r>
              <a:rPr lang="zh-CN" altLang="en-US" sz="1600">
                <a:sym typeface="Arial" panose="020B0604020202020204" pitchFamily="34" charset="0"/>
              </a:rPr>
              <a:t>首次实现用户定位</a:t>
            </a:r>
            <a:endParaRPr lang="zh-CN" altLang="en-US" sz="1600">
              <a:sym typeface="Arial" panose="020B0604020202020204" pitchFamily="34" charset="0"/>
            </a:endParaRPr>
          </a:p>
        </p:txBody>
      </p:sp>
      <p:sp>
        <p:nvSpPr>
          <p:cNvPr id="27" name="文本框 26"/>
          <p:cNvSpPr txBox="1"/>
          <p:nvPr>
            <p:custDataLst>
              <p:tags r:id="rId12"/>
            </p:custDataLst>
          </p:nvPr>
        </p:nvSpPr>
        <p:spPr>
          <a:xfrm>
            <a:off x="4607503" y="4416816"/>
            <a:ext cx="1549825" cy="473571"/>
          </a:xfrm>
          <a:prstGeom prst="rect">
            <a:avLst/>
          </a:prstGeom>
          <a:noFill/>
        </p:spPr>
        <p:txBody>
          <a:bodyPr wrap="square" rtlCol="0">
            <a:normAutofit/>
          </a:bodyPr>
          <a:p>
            <a:pPr lvl="0" algn="ctr">
              <a:buClrTx/>
              <a:buSzTx/>
              <a:buFontTx/>
            </a:pP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2013年</a:t>
            </a:r>
            <a:endPar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15" name="立方体 14"/>
          <p:cNvSpPr/>
          <p:nvPr>
            <p:custDataLst>
              <p:tags r:id="rId13"/>
            </p:custDataLst>
          </p:nvPr>
        </p:nvSpPr>
        <p:spPr>
          <a:xfrm rot="21091489" flipH="1">
            <a:off x="6233270" y="2606287"/>
            <a:ext cx="2139598" cy="871515"/>
          </a:xfrm>
          <a:prstGeom prst="cube">
            <a:avLst>
              <a:gd name="adj" fmla="val 80345"/>
            </a:avLst>
          </a:prstGeom>
          <a:solidFill>
            <a:srgbClr val="2DBCEF"/>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16" name="直接连接符 15"/>
          <p:cNvCxnSpPr/>
          <p:nvPr>
            <p:custDataLst>
              <p:tags r:id="rId14"/>
            </p:custDataLst>
          </p:nvPr>
        </p:nvCxnSpPr>
        <p:spPr>
          <a:xfrm>
            <a:off x="7251174" y="2015205"/>
            <a:ext cx="0" cy="876343"/>
          </a:xfrm>
          <a:prstGeom prst="line">
            <a:avLst/>
          </a:prstGeom>
          <a:ln>
            <a:solidFill>
              <a:srgbClr val="2DBCEF">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18" name="椭圆 17"/>
          <p:cNvSpPr/>
          <p:nvPr>
            <p:custDataLst>
              <p:tags r:id="rId15"/>
            </p:custDataLst>
          </p:nvPr>
        </p:nvSpPr>
        <p:spPr>
          <a:xfrm>
            <a:off x="6984109" y="1655525"/>
            <a:ext cx="534129" cy="534129"/>
          </a:xfrm>
          <a:prstGeom prst="ellipse">
            <a:avLst/>
          </a:prstGeom>
          <a:solidFill>
            <a:srgbClr val="2DBCEF"/>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21" name="KSO_Shape"/>
          <p:cNvSpPr/>
          <p:nvPr>
            <p:custDataLst>
              <p:tags r:id="rId16"/>
            </p:custDataLst>
          </p:nvPr>
        </p:nvSpPr>
        <p:spPr bwMode="auto">
          <a:xfrm>
            <a:off x="7117806" y="1773079"/>
            <a:ext cx="266736" cy="285789"/>
          </a:xfrm>
          <a:custGeom>
            <a:avLst/>
            <a:gdLst>
              <a:gd name="T0" fmla="*/ 290686076 w 10453"/>
              <a:gd name="T1" fmla="*/ 290702762 h 11199"/>
              <a:gd name="T2" fmla="*/ 290686076 w 10453"/>
              <a:gd name="T3" fmla="*/ 290702762 h 11199"/>
              <a:gd name="T4" fmla="*/ 290686076 w 10453"/>
              <a:gd name="T5" fmla="*/ 290702762 h 11199"/>
              <a:gd name="T6" fmla="*/ 290686076 w 10453"/>
              <a:gd name="T7" fmla="*/ 290702762 h 11199"/>
              <a:gd name="T8" fmla="*/ 290686076 w 10453"/>
              <a:gd name="T9" fmla="*/ 290702762 h 11199"/>
              <a:gd name="T10" fmla="*/ 290686076 w 10453"/>
              <a:gd name="T11" fmla="*/ 290702762 h 11199"/>
              <a:gd name="T12" fmla="*/ 290686076 w 10453"/>
              <a:gd name="T13" fmla="*/ 290702762 h 11199"/>
              <a:gd name="T14" fmla="*/ 290686076 w 10453"/>
              <a:gd name="T15" fmla="*/ 290702762 h 11199"/>
              <a:gd name="T16" fmla="*/ 290686076 w 10453"/>
              <a:gd name="T17" fmla="*/ 290702762 h 11199"/>
              <a:gd name="T18" fmla="*/ 290686076 w 10453"/>
              <a:gd name="T19" fmla="*/ 290702762 h 11199"/>
              <a:gd name="T20" fmla="*/ 290686076 w 10453"/>
              <a:gd name="T21" fmla="*/ 290702762 h 11199"/>
              <a:gd name="T22" fmla="*/ 290686076 w 10453"/>
              <a:gd name="T23" fmla="*/ 290702762 h 11199"/>
              <a:gd name="T24" fmla="*/ 290686076 w 10453"/>
              <a:gd name="T25" fmla="*/ 290702762 h 11199"/>
              <a:gd name="T26" fmla="*/ 290686076 w 10453"/>
              <a:gd name="T27" fmla="*/ 290702762 h 11199"/>
              <a:gd name="T28" fmla="*/ 290686076 w 10453"/>
              <a:gd name="T29" fmla="*/ 290702762 h 11199"/>
              <a:gd name="T30" fmla="*/ 290686076 w 10453"/>
              <a:gd name="T31" fmla="*/ 290702762 h 11199"/>
              <a:gd name="T32" fmla="*/ 290686076 w 10453"/>
              <a:gd name="T33" fmla="*/ 290702762 h 11199"/>
              <a:gd name="T34" fmla="*/ 290686076 w 10453"/>
              <a:gd name="T35" fmla="*/ 290702762 h 11199"/>
              <a:gd name="T36" fmla="*/ 290686076 w 10453"/>
              <a:gd name="T37" fmla="*/ 290702762 h 11199"/>
              <a:gd name="T38" fmla="*/ 290686076 w 10453"/>
              <a:gd name="T39" fmla="*/ 290702762 h 11199"/>
              <a:gd name="T40" fmla="*/ 290686076 w 10453"/>
              <a:gd name="T41" fmla="*/ 290702762 h 11199"/>
              <a:gd name="T42" fmla="*/ 290686076 w 10453"/>
              <a:gd name="T43" fmla="*/ 290702762 h 11199"/>
              <a:gd name="T44" fmla="*/ 290686076 w 10453"/>
              <a:gd name="T45" fmla="*/ 290702762 h 11199"/>
              <a:gd name="T46" fmla="*/ 290686076 w 10453"/>
              <a:gd name="T47" fmla="*/ 290702762 h 11199"/>
              <a:gd name="T48" fmla="*/ 290686076 w 10453"/>
              <a:gd name="T49" fmla="*/ 290702762 h 11199"/>
              <a:gd name="T50" fmla="*/ 290686076 w 10453"/>
              <a:gd name="T51" fmla="*/ 290702762 h 11199"/>
              <a:gd name="T52" fmla="*/ 290686076 w 10453"/>
              <a:gd name="T53" fmla="*/ 290702762 h 11199"/>
              <a:gd name="T54" fmla="*/ 290686076 w 10453"/>
              <a:gd name="T55" fmla="*/ 290702762 h 11199"/>
              <a:gd name="T56" fmla="*/ 290686076 w 10453"/>
              <a:gd name="T57" fmla="*/ 290702762 h 11199"/>
              <a:gd name="T58" fmla="*/ 290686076 w 10453"/>
              <a:gd name="T59" fmla="*/ 290702762 h 11199"/>
              <a:gd name="T60" fmla="*/ 290686076 w 10453"/>
              <a:gd name="T61" fmla="*/ 290702762 h 11199"/>
              <a:gd name="T62" fmla="*/ 290686076 w 10453"/>
              <a:gd name="T63" fmla="*/ 290702762 h 11199"/>
              <a:gd name="T64" fmla="*/ 290686076 w 10453"/>
              <a:gd name="T65" fmla="*/ 290702762 h 11199"/>
              <a:gd name="T66" fmla="*/ 290686076 w 10453"/>
              <a:gd name="T67" fmla="*/ 290702762 h 11199"/>
              <a:gd name="T68" fmla="*/ 290686076 w 10453"/>
              <a:gd name="T69" fmla="*/ 290702762 h 11199"/>
              <a:gd name="T70" fmla="*/ 290686076 w 10453"/>
              <a:gd name="T71" fmla="*/ 290702762 h 11199"/>
              <a:gd name="T72" fmla="*/ 290686076 w 10453"/>
              <a:gd name="T73" fmla="*/ 290702762 h 11199"/>
              <a:gd name="T74" fmla="*/ 290686076 w 10453"/>
              <a:gd name="T75" fmla="*/ 290702762 h 11199"/>
              <a:gd name="T76" fmla="*/ 290686076 w 10453"/>
              <a:gd name="T77" fmla="*/ 290702762 h 11199"/>
              <a:gd name="T78" fmla="*/ 290686076 w 10453"/>
              <a:gd name="T79" fmla="*/ 290702762 h 11199"/>
              <a:gd name="T80" fmla="*/ 290686076 w 10453"/>
              <a:gd name="T81" fmla="*/ 290702762 h 11199"/>
              <a:gd name="T82" fmla="*/ 290686076 w 10453"/>
              <a:gd name="T83" fmla="*/ 290702762 h 11199"/>
              <a:gd name="T84" fmla="*/ 290686076 w 10453"/>
              <a:gd name="T85" fmla="*/ 290702762 h 11199"/>
              <a:gd name="T86" fmla="*/ 290686076 w 10453"/>
              <a:gd name="T87" fmla="*/ 290702762 h 11199"/>
              <a:gd name="T88" fmla="*/ 290686076 w 10453"/>
              <a:gd name="T89" fmla="*/ 290702762 h 11199"/>
              <a:gd name="T90" fmla="*/ 290686076 w 10453"/>
              <a:gd name="T91" fmla="*/ 290702762 h 11199"/>
              <a:gd name="T92" fmla="*/ 290686076 w 10453"/>
              <a:gd name="T93" fmla="*/ 290702762 h 11199"/>
              <a:gd name="T94" fmla="*/ 290686076 w 10453"/>
              <a:gd name="T95" fmla="*/ 290702762 h 11199"/>
              <a:gd name="T96" fmla="*/ 290686076 w 10453"/>
              <a:gd name="T97" fmla="*/ 290702762 h 11199"/>
              <a:gd name="T98" fmla="*/ 290686076 w 10453"/>
              <a:gd name="T99" fmla="*/ 290702762 h 11199"/>
              <a:gd name="T100" fmla="*/ 290686076 w 10453"/>
              <a:gd name="T101" fmla="*/ 290702762 h 11199"/>
              <a:gd name="T102" fmla="*/ 290686076 w 10453"/>
              <a:gd name="T103" fmla="*/ 290702762 h 11199"/>
              <a:gd name="T104" fmla="*/ 290686076 w 10453"/>
              <a:gd name="T105" fmla="*/ 290702762 h 11199"/>
              <a:gd name="T106" fmla="*/ 290686076 w 10453"/>
              <a:gd name="T107" fmla="*/ 290702762 h 11199"/>
              <a:gd name="T108" fmla="*/ 290686076 w 10453"/>
              <a:gd name="T109" fmla="*/ 290702762 h 11199"/>
              <a:gd name="T110" fmla="*/ 290686076 w 10453"/>
              <a:gd name="T111" fmla="*/ 290702762 h 1119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0453" h="11199">
                <a:moveTo>
                  <a:pt x="1185" y="5973"/>
                </a:moveTo>
                <a:lnTo>
                  <a:pt x="219" y="6939"/>
                </a:lnTo>
                <a:lnTo>
                  <a:pt x="193" y="6966"/>
                </a:lnTo>
                <a:lnTo>
                  <a:pt x="168" y="6994"/>
                </a:lnTo>
                <a:lnTo>
                  <a:pt x="144" y="7025"/>
                </a:lnTo>
                <a:lnTo>
                  <a:pt x="123" y="7055"/>
                </a:lnTo>
                <a:lnTo>
                  <a:pt x="104" y="7087"/>
                </a:lnTo>
                <a:lnTo>
                  <a:pt x="85" y="7119"/>
                </a:lnTo>
                <a:lnTo>
                  <a:pt x="70" y="7152"/>
                </a:lnTo>
                <a:lnTo>
                  <a:pt x="54" y="7185"/>
                </a:lnTo>
                <a:lnTo>
                  <a:pt x="42" y="7219"/>
                </a:lnTo>
                <a:lnTo>
                  <a:pt x="31" y="7254"/>
                </a:lnTo>
                <a:lnTo>
                  <a:pt x="21" y="7288"/>
                </a:lnTo>
                <a:lnTo>
                  <a:pt x="14" y="7323"/>
                </a:lnTo>
                <a:lnTo>
                  <a:pt x="8" y="7359"/>
                </a:lnTo>
                <a:lnTo>
                  <a:pt x="3" y="7394"/>
                </a:lnTo>
                <a:lnTo>
                  <a:pt x="1" y="7430"/>
                </a:lnTo>
                <a:lnTo>
                  <a:pt x="0" y="7467"/>
                </a:lnTo>
                <a:lnTo>
                  <a:pt x="1" y="7502"/>
                </a:lnTo>
                <a:lnTo>
                  <a:pt x="3" y="7538"/>
                </a:lnTo>
                <a:lnTo>
                  <a:pt x="8" y="7573"/>
                </a:lnTo>
                <a:lnTo>
                  <a:pt x="14" y="7609"/>
                </a:lnTo>
                <a:lnTo>
                  <a:pt x="21" y="7644"/>
                </a:lnTo>
                <a:lnTo>
                  <a:pt x="31" y="7678"/>
                </a:lnTo>
                <a:lnTo>
                  <a:pt x="42" y="7713"/>
                </a:lnTo>
                <a:lnTo>
                  <a:pt x="54" y="7747"/>
                </a:lnTo>
                <a:lnTo>
                  <a:pt x="70" y="7780"/>
                </a:lnTo>
                <a:lnTo>
                  <a:pt x="85" y="7813"/>
                </a:lnTo>
                <a:lnTo>
                  <a:pt x="104" y="7845"/>
                </a:lnTo>
                <a:lnTo>
                  <a:pt x="123" y="7877"/>
                </a:lnTo>
                <a:lnTo>
                  <a:pt x="144" y="7907"/>
                </a:lnTo>
                <a:lnTo>
                  <a:pt x="168" y="7938"/>
                </a:lnTo>
                <a:lnTo>
                  <a:pt x="193" y="7966"/>
                </a:lnTo>
                <a:lnTo>
                  <a:pt x="219" y="7994"/>
                </a:lnTo>
                <a:lnTo>
                  <a:pt x="1712" y="9487"/>
                </a:lnTo>
                <a:lnTo>
                  <a:pt x="3205" y="10980"/>
                </a:lnTo>
                <a:lnTo>
                  <a:pt x="3233" y="11006"/>
                </a:lnTo>
                <a:lnTo>
                  <a:pt x="3262" y="11031"/>
                </a:lnTo>
                <a:lnTo>
                  <a:pt x="3291" y="11055"/>
                </a:lnTo>
                <a:lnTo>
                  <a:pt x="3322" y="11076"/>
                </a:lnTo>
                <a:lnTo>
                  <a:pt x="3354" y="11095"/>
                </a:lnTo>
                <a:lnTo>
                  <a:pt x="3386" y="11113"/>
                </a:lnTo>
                <a:lnTo>
                  <a:pt x="3419" y="11129"/>
                </a:lnTo>
                <a:lnTo>
                  <a:pt x="3452" y="11143"/>
                </a:lnTo>
                <a:lnTo>
                  <a:pt x="3487" y="11156"/>
                </a:lnTo>
                <a:lnTo>
                  <a:pt x="3521" y="11168"/>
                </a:lnTo>
                <a:lnTo>
                  <a:pt x="3555" y="11178"/>
                </a:lnTo>
                <a:lnTo>
                  <a:pt x="3591" y="11185"/>
                </a:lnTo>
                <a:lnTo>
                  <a:pt x="3626" y="11191"/>
                </a:lnTo>
                <a:lnTo>
                  <a:pt x="3662" y="11195"/>
                </a:lnTo>
                <a:lnTo>
                  <a:pt x="3697" y="11198"/>
                </a:lnTo>
                <a:lnTo>
                  <a:pt x="3733" y="11199"/>
                </a:lnTo>
                <a:lnTo>
                  <a:pt x="3769" y="11198"/>
                </a:lnTo>
                <a:lnTo>
                  <a:pt x="3805" y="11195"/>
                </a:lnTo>
                <a:lnTo>
                  <a:pt x="3840" y="11191"/>
                </a:lnTo>
                <a:lnTo>
                  <a:pt x="3876" y="11185"/>
                </a:lnTo>
                <a:lnTo>
                  <a:pt x="3911" y="11178"/>
                </a:lnTo>
                <a:lnTo>
                  <a:pt x="3946" y="11168"/>
                </a:lnTo>
                <a:lnTo>
                  <a:pt x="3980" y="11156"/>
                </a:lnTo>
                <a:lnTo>
                  <a:pt x="4014" y="11143"/>
                </a:lnTo>
                <a:lnTo>
                  <a:pt x="4048" y="11129"/>
                </a:lnTo>
                <a:lnTo>
                  <a:pt x="4081" y="11113"/>
                </a:lnTo>
                <a:lnTo>
                  <a:pt x="4113" y="11095"/>
                </a:lnTo>
                <a:lnTo>
                  <a:pt x="4143" y="11076"/>
                </a:lnTo>
                <a:lnTo>
                  <a:pt x="4174" y="11055"/>
                </a:lnTo>
                <a:lnTo>
                  <a:pt x="4204" y="11031"/>
                </a:lnTo>
                <a:lnTo>
                  <a:pt x="4233" y="11006"/>
                </a:lnTo>
                <a:lnTo>
                  <a:pt x="4261" y="10980"/>
                </a:lnTo>
                <a:lnTo>
                  <a:pt x="4288" y="10952"/>
                </a:lnTo>
                <a:lnTo>
                  <a:pt x="4313" y="10923"/>
                </a:lnTo>
                <a:lnTo>
                  <a:pt x="4335" y="10894"/>
                </a:lnTo>
                <a:lnTo>
                  <a:pt x="4356" y="10863"/>
                </a:lnTo>
                <a:lnTo>
                  <a:pt x="4377" y="10831"/>
                </a:lnTo>
                <a:lnTo>
                  <a:pt x="4394" y="10799"/>
                </a:lnTo>
                <a:lnTo>
                  <a:pt x="4411" y="10766"/>
                </a:lnTo>
                <a:lnTo>
                  <a:pt x="4425" y="10733"/>
                </a:lnTo>
                <a:lnTo>
                  <a:pt x="4438" y="10698"/>
                </a:lnTo>
                <a:lnTo>
                  <a:pt x="4449" y="10664"/>
                </a:lnTo>
                <a:lnTo>
                  <a:pt x="4458" y="10630"/>
                </a:lnTo>
                <a:lnTo>
                  <a:pt x="4467" y="10594"/>
                </a:lnTo>
                <a:lnTo>
                  <a:pt x="4472" y="10559"/>
                </a:lnTo>
                <a:lnTo>
                  <a:pt x="4476" y="10523"/>
                </a:lnTo>
                <a:lnTo>
                  <a:pt x="4478" y="10488"/>
                </a:lnTo>
                <a:lnTo>
                  <a:pt x="4480" y="10452"/>
                </a:lnTo>
                <a:lnTo>
                  <a:pt x="4480" y="10046"/>
                </a:lnTo>
                <a:lnTo>
                  <a:pt x="4480" y="9133"/>
                </a:lnTo>
                <a:lnTo>
                  <a:pt x="4480" y="8959"/>
                </a:lnTo>
                <a:lnTo>
                  <a:pt x="9706" y="8959"/>
                </a:lnTo>
                <a:lnTo>
                  <a:pt x="9744" y="8958"/>
                </a:lnTo>
                <a:lnTo>
                  <a:pt x="9782" y="8955"/>
                </a:lnTo>
                <a:lnTo>
                  <a:pt x="9820" y="8951"/>
                </a:lnTo>
                <a:lnTo>
                  <a:pt x="9856" y="8943"/>
                </a:lnTo>
                <a:lnTo>
                  <a:pt x="9892" y="8935"/>
                </a:lnTo>
                <a:lnTo>
                  <a:pt x="9927" y="8926"/>
                </a:lnTo>
                <a:lnTo>
                  <a:pt x="9963" y="8914"/>
                </a:lnTo>
                <a:lnTo>
                  <a:pt x="9996" y="8901"/>
                </a:lnTo>
                <a:lnTo>
                  <a:pt x="10029" y="8885"/>
                </a:lnTo>
                <a:lnTo>
                  <a:pt x="10061" y="8869"/>
                </a:lnTo>
                <a:lnTo>
                  <a:pt x="10093" y="8851"/>
                </a:lnTo>
                <a:lnTo>
                  <a:pt x="10123" y="8831"/>
                </a:lnTo>
                <a:lnTo>
                  <a:pt x="10152" y="8811"/>
                </a:lnTo>
                <a:lnTo>
                  <a:pt x="10181" y="8788"/>
                </a:lnTo>
                <a:lnTo>
                  <a:pt x="10208" y="8765"/>
                </a:lnTo>
                <a:lnTo>
                  <a:pt x="10234" y="8740"/>
                </a:lnTo>
                <a:lnTo>
                  <a:pt x="10259" y="8714"/>
                </a:lnTo>
                <a:lnTo>
                  <a:pt x="10282" y="8688"/>
                </a:lnTo>
                <a:lnTo>
                  <a:pt x="10304" y="8659"/>
                </a:lnTo>
                <a:lnTo>
                  <a:pt x="10325" y="8630"/>
                </a:lnTo>
                <a:lnTo>
                  <a:pt x="10344" y="8599"/>
                </a:lnTo>
                <a:lnTo>
                  <a:pt x="10362" y="8568"/>
                </a:lnTo>
                <a:lnTo>
                  <a:pt x="10378" y="8536"/>
                </a:lnTo>
                <a:lnTo>
                  <a:pt x="10394" y="8503"/>
                </a:lnTo>
                <a:lnTo>
                  <a:pt x="10407" y="8469"/>
                </a:lnTo>
                <a:lnTo>
                  <a:pt x="10419" y="8435"/>
                </a:lnTo>
                <a:lnTo>
                  <a:pt x="10429" y="8399"/>
                </a:lnTo>
                <a:lnTo>
                  <a:pt x="10437" y="8362"/>
                </a:lnTo>
                <a:lnTo>
                  <a:pt x="10443" y="8326"/>
                </a:lnTo>
                <a:lnTo>
                  <a:pt x="10448" y="8289"/>
                </a:lnTo>
                <a:lnTo>
                  <a:pt x="10452" y="8251"/>
                </a:lnTo>
                <a:lnTo>
                  <a:pt x="10453" y="8212"/>
                </a:lnTo>
                <a:lnTo>
                  <a:pt x="10453" y="6720"/>
                </a:lnTo>
                <a:lnTo>
                  <a:pt x="10452" y="6681"/>
                </a:lnTo>
                <a:lnTo>
                  <a:pt x="10448" y="6643"/>
                </a:lnTo>
                <a:lnTo>
                  <a:pt x="10443" y="6606"/>
                </a:lnTo>
                <a:lnTo>
                  <a:pt x="10437" y="6570"/>
                </a:lnTo>
                <a:lnTo>
                  <a:pt x="10429" y="6533"/>
                </a:lnTo>
                <a:lnTo>
                  <a:pt x="10419" y="6497"/>
                </a:lnTo>
                <a:lnTo>
                  <a:pt x="10407" y="6463"/>
                </a:lnTo>
                <a:lnTo>
                  <a:pt x="10394" y="6429"/>
                </a:lnTo>
                <a:lnTo>
                  <a:pt x="10378" y="6396"/>
                </a:lnTo>
                <a:lnTo>
                  <a:pt x="10362" y="6364"/>
                </a:lnTo>
                <a:lnTo>
                  <a:pt x="10344" y="6333"/>
                </a:lnTo>
                <a:lnTo>
                  <a:pt x="10325" y="6302"/>
                </a:lnTo>
                <a:lnTo>
                  <a:pt x="10304" y="6273"/>
                </a:lnTo>
                <a:lnTo>
                  <a:pt x="10282" y="6244"/>
                </a:lnTo>
                <a:lnTo>
                  <a:pt x="10259" y="6218"/>
                </a:lnTo>
                <a:lnTo>
                  <a:pt x="10234" y="6192"/>
                </a:lnTo>
                <a:lnTo>
                  <a:pt x="10208" y="6167"/>
                </a:lnTo>
                <a:lnTo>
                  <a:pt x="10181" y="6144"/>
                </a:lnTo>
                <a:lnTo>
                  <a:pt x="10152" y="6121"/>
                </a:lnTo>
                <a:lnTo>
                  <a:pt x="10123" y="6101"/>
                </a:lnTo>
                <a:lnTo>
                  <a:pt x="10093" y="6081"/>
                </a:lnTo>
                <a:lnTo>
                  <a:pt x="10061" y="6063"/>
                </a:lnTo>
                <a:lnTo>
                  <a:pt x="10029" y="6046"/>
                </a:lnTo>
                <a:lnTo>
                  <a:pt x="9996" y="6031"/>
                </a:lnTo>
                <a:lnTo>
                  <a:pt x="9963" y="6018"/>
                </a:lnTo>
                <a:lnTo>
                  <a:pt x="9927" y="6006"/>
                </a:lnTo>
                <a:lnTo>
                  <a:pt x="9892" y="5997"/>
                </a:lnTo>
                <a:lnTo>
                  <a:pt x="9856" y="5988"/>
                </a:lnTo>
                <a:lnTo>
                  <a:pt x="9820" y="5981"/>
                </a:lnTo>
                <a:lnTo>
                  <a:pt x="9782" y="5977"/>
                </a:lnTo>
                <a:lnTo>
                  <a:pt x="9744" y="5974"/>
                </a:lnTo>
                <a:lnTo>
                  <a:pt x="9706" y="5973"/>
                </a:lnTo>
                <a:lnTo>
                  <a:pt x="9578" y="5973"/>
                </a:lnTo>
                <a:lnTo>
                  <a:pt x="8831" y="6720"/>
                </a:lnTo>
                <a:lnTo>
                  <a:pt x="9706" y="6720"/>
                </a:lnTo>
                <a:lnTo>
                  <a:pt x="9706" y="8212"/>
                </a:lnTo>
                <a:lnTo>
                  <a:pt x="3733" y="8212"/>
                </a:lnTo>
                <a:lnTo>
                  <a:pt x="3733" y="10046"/>
                </a:lnTo>
                <a:lnTo>
                  <a:pt x="3733" y="10452"/>
                </a:lnTo>
                <a:lnTo>
                  <a:pt x="747" y="7467"/>
                </a:lnTo>
                <a:lnTo>
                  <a:pt x="2240" y="5973"/>
                </a:lnTo>
                <a:lnTo>
                  <a:pt x="1185" y="5973"/>
                </a:lnTo>
                <a:close/>
                <a:moveTo>
                  <a:pt x="7248" y="219"/>
                </a:moveTo>
                <a:lnTo>
                  <a:pt x="8740" y="1713"/>
                </a:lnTo>
                <a:lnTo>
                  <a:pt x="10234" y="3205"/>
                </a:lnTo>
                <a:lnTo>
                  <a:pt x="10260" y="3234"/>
                </a:lnTo>
                <a:lnTo>
                  <a:pt x="10285" y="3262"/>
                </a:lnTo>
                <a:lnTo>
                  <a:pt x="10308" y="3292"/>
                </a:lnTo>
                <a:lnTo>
                  <a:pt x="10330" y="3322"/>
                </a:lnTo>
                <a:lnTo>
                  <a:pt x="10349" y="3354"/>
                </a:lnTo>
                <a:lnTo>
                  <a:pt x="10368" y="3386"/>
                </a:lnTo>
                <a:lnTo>
                  <a:pt x="10383" y="3419"/>
                </a:lnTo>
                <a:lnTo>
                  <a:pt x="10397" y="3452"/>
                </a:lnTo>
                <a:lnTo>
                  <a:pt x="10410" y="3487"/>
                </a:lnTo>
                <a:lnTo>
                  <a:pt x="10422" y="3521"/>
                </a:lnTo>
                <a:lnTo>
                  <a:pt x="10432" y="3555"/>
                </a:lnTo>
                <a:lnTo>
                  <a:pt x="10439" y="3591"/>
                </a:lnTo>
                <a:lnTo>
                  <a:pt x="10445" y="3626"/>
                </a:lnTo>
                <a:lnTo>
                  <a:pt x="10449" y="3662"/>
                </a:lnTo>
                <a:lnTo>
                  <a:pt x="10452" y="3697"/>
                </a:lnTo>
                <a:lnTo>
                  <a:pt x="10453" y="3733"/>
                </a:lnTo>
                <a:lnTo>
                  <a:pt x="10452" y="3770"/>
                </a:lnTo>
                <a:lnTo>
                  <a:pt x="10449" y="3805"/>
                </a:lnTo>
                <a:lnTo>
                  <a:pt x="10445" y="3841"/>
                </a:lnTo>
                <a:lnTo>
                  <a:pt x="10439" y="3876"/>
                </a:lnTo>
                <a:lnTo>
                  <a:pt x="10432" y="3912"/>
                </a:lnTo>
                <a:lnTo>
                  <a:pt x="10422" y="3946"/>
                </a:lnTo>
                <a:lnTo>
                  <a:pt x="10410" y="3980"/>
                </a:lnTo>
                <a:lnTo>
                  <a:pt x="10397" y="4015"/>
                </a:lnTo>
                <a:lnTo>
                  <a:pt x="10383" y="4048"/>
                </a:lnTo>
                <a:lnTo>
                  <a:pt x="10368" y="4081"/>
                </a:lnTo>
                <a:lnTo>
                  <a:pt x="10349" y="4113"/>
                </a:lnTo>
                <a:lnTo>
                  <a:pt x="10330" y="4145"/>
                </a:lnTo>
                <a:lnTo>
                  <a:pt x="10308" y="4174"/>
                </a:lnTo>
                <a:lnTo>
                  <a:pt x="10285" y="4205"/>
                </a:lnTo>
                <a:lnTo>
                  <a:pt x="10260" y="4234"/>
                </a:lnTo>
                <a:lnTo>
                  <a:pt x="10234" y="4261"/>
                </a:lnTo>
                <a:lnTo>
                  <a:pt x="8740" y="5754"/>
                </a:lnTo>
                <a:lnTo>
                  <a:pt x="7248" y="7248"/>
                </a:lnTo>
                <a:lnTo>
                  <a:pt x="7219" y="7274"/>
                </a:lnTo>
                <a:lnTo>
                  <a:pt x="7191" y="7299"/>
                </a:lnTo>
                <a:lnTo>
                  <a:pt x="7161" y="7321"/>
                </a:lnTo>
                <a:lnTo>
                  <a:pt x="7131" y="7343"/>
                </a:lnTo>
                <a:lnTo>
                  <a:pt x="7099" y="7362"/>
                </a:lnTo>
                <a:lnTo>
                  <a:pt x="7067" y="7380"/>
                </a:lnTo>
                <a:lnTo>
                  <a:pt x="7034" y="7397"/>
                </a:lnTo>
                <a:lnTo>
                  <a:pt x="7000" y="7411"/>
                </a:lnTo>
                <a:lnTo>
                  <a:pt x="6966" y="7424"/>
                </a:lnTo>
                <a:lnTo>
                  <a:pt x="6932" y="7435"/>
                </a:lnTo>
                <a:lnTo>
                  <a:pt x="6897" y="7444"/>
                </a:lnTo>
                <a:lnTo>
                  <a:pt x="6862" y="7452"/>
                </a:lnTo>
                <a:lnTo>
                  <a:pt x="6826" y="7458"/>
                </a:lnTo>
                <a:lnTo>
                  <a:pt x="6791" y="7463"/>
                </a:lnTo>
                <a:lnTo>
                  <a:pt x="6755" y="7465"/>
                </a:lnTo>
                <a:lnTo>
                  <a:pt x="6720" y="7465"/>
                </a:lnTo>
                <a:lnTo>
                  <a:pt x="6683" y="7465"/>
                </a:lnTo>
                <a:lnTo>
                  <a:pt x="6648" y="7463"/>
                </a:lnTo>
                <a:lnTo>
                  <a:pt x="6612" y="7458"/>
                </a:lnTo>
                <a:lnTo>
                  <a:pt x="6577" y="7452"/>
                </a:lnTo>
                <a:lnTo>
                  <a:pt x="6541" y="7444"/>
                </a:lnTo>
                <a:lnTo>
                  <a:pt x="6507" y="7435"/>
                </a:lnTo>
                <a:lnTo>
                  <a:pt x="6473" y="7424"/>
                </a:lnTo>
                <a:lnTo>
                  <a:pt x="6438" y="7411"/>
                </a:lnTo>
                <a:lnTo>
                  <a:pt x="6405" y="7397"/>
                </a:lnTo>
                <a:lnTo>
                  <a:pt x="6372" y="7380"/>
                </a:lnTo>
                <a:lnTo>
                  <a:pt x="6340" y="7362"/>
                </a:lnTo>
                <a:lnTo>
                  <a:pt x="6309" y="7343"/>
                </a:lnTo>
                <a:lnTo>
                  <a:pt x="6279" y="7321"/>
                </a:lnTo>
                <a:lnTo>
                  <a:pt x="6248" y="7299"/>
                </a:lnTo>
                <a:lnTo>
                  <a:pt x="6219" y="7274"/>
                </a:lnTo>
                <a:lnTo>
                  <a:pt x="6192" y="7248"/>
                </a:lnTo>
                <a:lnTo>
                  <a:pt x="6165" y="7219"/>
                </a:lnTo>
                <a:lnTo>
                  <a:pt x="6140" y="7191"/>
                </a:lnTo>
                <a:lnTo>
                  <a:pt x="6118" y="7161"/>
                </a:lnTo>
                <a:lnTo>
                  <a:pt x="6096" y="7130"/>
                </a:lnTo>
                <a:lnTo>
                  <a:pt x="6076" y="7099"/>
                </a:lnTo>
                <a:lnTo>
                  <a:pt x="6058" y="7067"/>
                </a:lnTo>
                <a:lnTo>
                  <a:pt x="6042" y="7033"/>
                </a:lnTo>
                <a:lnTo>
                  <a:pt x="6028" y="7000"/>
                </a:lnTo>
                <a:lnTo>
                  <a:pt x="6015" y="6966"/>
                </a:lnTo>
                <a:lnTo>
                  <a:pt x="6004" y="6932"/>
                </a:lnTo>
                <a:lnTo>
                  <a:pt x="5994" y="6897"/>
                </a:lnTo>
                <a:lnTo>
                  <a:pt x="5986" y="6862"/>
                </a:lnTo>
                <a:lnTo>
                  <a:pt x="5980" y="6826"/>
                </a:lnTo>
                <a:lnTo>
                  <a:pt x="5977" y="6791"/>
                </a:lnTo>
                <a:lnTo>
                  <a:pt x="5974" y="6755"/>
                </a:lnTo>
                <a:lnTo>
                  <a:pt x="5973" y="6720"/>
                </a:lnTo>
                <a:lnTo>
                  <a:pt x="5973" y="6314"/>
                </a:lnTo>
                <a:lnTo>
                  <a:pt x="5973" y="5400"/>
                </a:lnTo>
                <a:lnTo>
                  <a:pt x="5973" y="5226"/>
                </a:lnTo>
                <a:lnTo>
                  <a:pt x="747" y="5226"/>
                </a:lnTo>
                <a:lnTo>
                  <a:pt x="709" y="5225"/>
                </a:lnTo>
                <a:lnTo>
                  <a:pt x="671" y="5223"/>
                </a:lnTo>
                <a:lnTo>
                  <a:pt x="633" y="5218"/>
                </a:lnTo>
                <a:lnTo>
                  <a:pt x="596" y="5211"/>
                </a:lnTo>
                <a:lnTo>
                  <a:pt x="560" y="5203"/>
                </a:lnTo>
                <a:lnTo>
                  <a:pt x="525" y="5193"/>
                </a:lnTo>
                <a:lnTo>
                  <a:pt x="490" y="5181"/>
                </a:lnTo>
                <a:lnTo>
                  <a:pt x="457" y="5168"/>
                </a:lnTo>
                <a:lnTo>
                  <a:pt x="424" y="5153"/>
                </a:lnTo>
                <a:lnTo>
                  <a:pt x="390" y="5136"/>
                </a:lnTo>
                <a:lnTo>
                  <a:pt x="360" y="5119"/>
                </a:lnTo>
                <a:lnTo>
                  <a:pt x="329" y="5099"/>
                </a:lnTo>
                <a:lnTo>
                  <a:pt x="300" y="5078"/>
                </a:lnTo>
                <a:lnTo>
                  <a:pt x="272" y="5056"/>
                </a:lnTo>
                <a:lnTo>
                  <a:pt x="245" y="5032"/>
                </a:lnTo>
                <a:lnTo>
                  <a:pt x="219" y="5007"/>
                </a:lnTo>
                <a:lnTo>
                  <a:pt x="194" y="4981"/>
                </a:lnTo>
                <a:lnTo>
                  <a:pt x="170" y="4955"/>
                </a:lnTo>
                <a:lnTo>
                  <a:pt x="149" y="4927"/>
                </a:lnTo>
                <a:lnTo>
                  <a:pt x="128" y="4897"/>
                </a:lnTo>
                <a:lnTo>
                  <a:pt x="109" y="4867"/>
                </a:lnTo>
                <a:lnTo>
                  <a:pt x="90" y="4836"/>
                </a:lnTo>
                <a:lnTo>
                  <a:pt x="74" y="4804"/>
                </a:lnTo>
                <a:lnTo>
                  <a:pt x="59" y="4771"/>
                </a:lnTo>
                <a:lnTo>
                  <a:pt x="46" y="4736"/>
                </a:lnTo>
                <a:lnTo>
                  <a:pt x="34" y="4702"/>
                </a:lnTo>
                <a:lnTo>
                  <a:pt x="24" y="4667"/>
                </a:lnTo>
                <a:lnTo>
                  <a:pt x="15" y="4630"/>
                </a:lnTo>
                <a:lnTo>
                  <a:pt x="9" y="4593"/>
                </a:lnTo>
                <a:lnTo>
                  <a:pt x="5" y="4557"/>
                </a:lnTo>
                <a:lnTo>
                  <a:pt x="1" y="4519"/>
                </a:lnTo>
                <a:lnTo>
                  <a:pt x="0" y="4480"/>
                </a:lnTo>
                <a:lnTo>
                  <a:pt x="0" y="2987"/>
                </a:lnTo>
                <a:lnTo>
                  <a:pt x="1" y="2948"/>
                </a:lnTo>
                <a:lnTo>
                  <a:pt x="5" y="2910"/>
                </a:lnTo>
                <a:lnTo>
                  <a:pt x="9" y="2874"/>
                </a:lnTo>
                <a:lnTo>
                  <a:pt x="15" y="2837"/>
                </a:lnTo>
                <a:lnTo>
                  <a:pt x="24" y="2800"/>
                </a:lnTo>
                <a:lnTo>
                  <a:pt x="34" y="2765"/>
                </a:lnTo>
                <a:lnTo>
                  <a:pt x="46" y="2731"/>
                </a:lnTo>
                <a:lnTo>
                  <a:pt x="59" y="2696"/>
                </a:lnTo>
                <a:lnTo>
                  <a:pt x="74" y="2663"/>
                </a:lnTo>
                <a:lnTo>
                  <a:pt x="90" y="2631"/>
                </a:lnTo>
                <a:lnTo>
                  <a:pt x="109" y="2600"/>
                </a:lnTo>
                <a:lnTo>
                  <a:pt x="128" y="2570"/>
                </a:lnTo>
                <a:lnTo>
                  <a:pt x="149" y="2540"/>
                </a:lnTo>
                <a:lnTo>
                  <a:pt x="170" y="2512"/>
                </a:lnTo>
                <a:lnTo>
                  <a:pt x="194" y="2486"/>
                </a:lnTo>
                <a:lnTo>
                  <a:pt x="219" y="2460"/>
                </a:lnTo>
                <a:lnTo>
                  <a:pt x="245" y="2435"/>
                </a:lnTo>
                <a:lnTo>
                  <a:pt x="272" y="2411"/>
                </a:lnTo>
                <a:lnTo>
                  <a:pt x="300" y="2389"/>
                </a:lnTo>
                <a:lnTo>
                  <a:pt x="329" y="2368"/>
                </a:lnTo>
                <a:lnTo>
                  <a:pt x="360" y="2348"/>
                </a:lnTo>
                <a:lnTo>
                  <a:pt x="390" y="2331"/>
                </a:lnTo>
                <a:lnTo>
                  <a:pt x="424" y="2314"/>
                </a:lnTo>
                <a:lnTo>
                  <a:pt x="457" y="2299"/>
                </a:lnTo>
                <a:lnTo>
                  <a:pt x="490" y="2286"/>
                </a:lnTo>
                <a:lnTo>
                  <a:pt x="525" y="2274"/>
                </a:lnTo>
                <a:lnTo>
                  <a:pt x="560" y="2264"/>
                </a:lnTo>
                <a:lnTo>
                  <a:pt x="596" y="2256"/>
                </a:lnTo>
                <a:lnTo>
                  <a:pt x="633" y="2249"/>
                </a:lnTo>
                <a:lnTo>
                  <a:pt x="671" y="2244"/>
                </a:lnTo>
                <a:lnTo>
                  <a:pt x="709" y="2242"/>
                </a:lnTo>
                <a:lnTo>
                  <a:pt x="747" y="2241"/>
                </a:lnTo>
                <a:lnTo>
                  <a:pt x="5973" y="2241"/>
                </a:lnTo>
                <a:lnTo>
                  <a:pt x="5973" y="2067"/>
                </a:lnTo>
                <a:lnTo>
                  <a:pt x="5973" y="1153"/>
                </a:lnTo>
                <a:lnTo>
                  <a:pt x="5973" y="747"/>
                </a:lnTo>
                <a:lnTo>
                  <a:pt x="5974" y="712"/>
                </a:lnTo>
                <a:lnTo>
                  <a:pt x="5977" y="676"/>
                </a:lnTo>
                <a:lnTo>
                  <a:pt x="5980" y="641"/>
                </a:lnTo>
                <a:lnTo>
                  <a:pt x="5986" y="605"/>
                </a:lnTo>
                <a:lnTo>
                  <a:pt x="5994" y="570"/>
                </a:lnTo>
                <a:lnTo>
                  <a:pt x="6004" y="535"/>
                </a:lnTo>
                <a:lnTo>
                  <a:pt x="6015" y="500"/>
                </a:lnTo>
                <a:lnTo>
                  <a:pt x="6028" y="467"/>
                </a:lnTo>
                <a:lnTo>
                  <a:pt x="6042" y="434"/>
                </a:lnTo>
                <a:lnTo>
                  <a:pt x="6058" y="400"/>
                </a:lnTo>
                <a:lnTo>
                  <a:pt x="6076" y="369"/>
                </a:lnTo>
                <a:lnTo>
                  <a:pt x="6096" y="337"/>
                </a:lnTo>
                <a:lnTo>
                  <a:pt x="6118" y="306"/>
                </a:lnTo>
                <a:lnTo>
                  <a:pt x="6140" y="276"/>
                </a:lnTo>
                <a:lnTo>
                  <a:pt x="6165" y="248"/>
                </a:lnTo>
                <a:lnTo>
                  <a:pt x="6192" y="219"/>
                </a:lnTo>
                <a:lnTo>
                  <a:pt x="6219" y="193"/>
                </a:lnTo>
                <a:lnTo>
                  <a:pt x="6248" y="169"/>
                </a:lnTo>
                <a:lnTo>
                  <a:pt x="6279" y="145"/>
                </a:lnTo>
                <a:lnTo>
                  <a:pt x="6309" y="124"/>
                </a:lnTo>
                <a:lnTo>
                  <a:pt x="6340" y="105"/>
                </a:lnTo>
                <a:lnTo>
                  <a:pt x="6372" y="87"/>
                </a:lnTo>
                <a:lnTo>
                  <a:pt x="6405" y="70"/>
                </a:lnTo>
                <a:lnTo>
                  <a:pt x="6438" y="56"/>
                </a:lnTo>
                <a:lnTo>
                  <a:pt x="6473" y="43"/>
                </a:lnTo>
                <a:lnTo>
                  <a:pt x="6507" y="31"/>
                </a:lnTo>
                <a:lnTo>
                  <a:pt x="6541" y="22"/>
                </a:lnTo>
                <a:lnTo>
                  <a:pt x="6577" y="15"/>
                </a:lnTo>
                <a:lnTo>
                  <a:pt x="6612" y="9"/>
                </a:lnTo>
                <a:lnTo>
                  <a:pt x="6648" y="4"/>
                </a:lnTo>
                <a:lnTo>
                  <a:pt x="6683" y="2"/>
                </a:lnTo>
                <a:lnTo>
                  <a:pt x="6720" y="0"/>
                </a:lnTo>
                <a:lnTo>
                  <a:pt x="6755" y="2"/>
                </a:lnTo>
                <a:lnTo>
                  <a:pt x="6791" y="4"/>
                </a:lnTo>
                <a:lnTo>
                  <a:pt x="6826" y="9"/>
                </a:lnTo>
                <a:lnTo>
                  <a:pt x="6862" y="15"/>
                </a:lnTo>
                <a:lnTo>
                  <a:pt x="6897" y="22"/>
                </a:lnTo>
                <a:lnTo>
                  <a:pt x="6932" y="31"/>
                </a:lnTo>
                <a:lnTo>
                  <a:pt x="6966" y="43"/>
                </a:lnTo>
                <a:lnTo>
                  <a:pt x="7000" y="56"/>
                </a:lnTo>
                <a:lnTo>
                  <a:pt x="7034" y="70"/>
                </a:lnTo>
                <a:lnTo>
                  <a:pt x="7067" y="87"/>
                </a:lnTo>
                <a:lnTo>
                  <a:pt x="7099" y="105"/>
                </a:lnTo>
                <a:lnTo>
                  <a:pt x="7131" y="124"/>
                </a:lnTo>
                <a:lnTo>
                  <a:pt x="7161" y="145"/>
                </a:lnTo>
                <a:lnTo>
                  <a:pt x="7191" y="169"/>
                </a:lnTo>
                <a:lnTo>
                  <a:pt x="7219" y="193"/>
                </a:lnTo>
                <a:lnTo>
                  <a:pt x="7248" y="219"/>
                </a:lnTo>
                <a:close/>
                <a:moveTo>
                  <a:pt x="5226" y="5973"/>
                </a:moveTo>
                <a:lnTo>
                  <a:pt x="4480" y="5973"/>
                </a:lnTo>
                <a:lnTo>
                  <a:pt x="3733" y="5973"/>
                </a:lnTo>
                <a:lnTo>
                  <a:pt x="3733" y="6720"/>
                </a:lnTo>
                <a:lnTo>
                  <a:pt x="5226" y="6720"/>
                </a:lnTo>
                <a:lnTo>
                  <a:pt x="5226" y="5973"/>
                </a:lnTo>
                <a:close/>
              </a:path>
            </a:pathLst>
          </a:custGeom>
          <a:solidFill>
            <a:srgbClr val="FFFFFF"/>
          </a:solidFill>
          <a:ln>
            <a:noFill/>
          </a:ln>
        </p:spPr>
        <p:txBody>
          <a:bodyPr anchor="ctr">
            <a:normAutofit fontScale="65000" lnSpcReduction="20000"/>
          </a:bodyPr>
          <a:p>
            <a:endParaRPr lang="zh-CN" altLang="en-US">
              <a:sym typeface="Arial" panose="020B0604020202020204" pitchFamily="34" charset="0"/>
            </a:endParaRPr>
          </a:p>
        </p:txBody>
      </p:sp>
      <p:sp>
        <p:nvSpPr>
          <p:cNvPr id="28" name="文本框 27"/>
          <p:cNvSpPr txBox="1"/>
          <p:nvPr>
            <p:custDataLst>
              <p:tags r:id="rId17"/>
            </p:custDataLst>
          </p:nvPr>
        </p:nvSpPr>
        <p:spPr>
          <a:xfrm>
            <a:off x="6934835" y="4014470"/>
            <a:ext cx="3359150" cy="944245"/>
          </a:xfrm>
          <a:prstGeom prst="rect">
            <a:avLst/>
          </a:prstGeom>
          <a:noFill/>
        </p:spPr>
        <p:txBody>
          <a:bodyPr wrap="square" rtlCol="0">
            <a:normAutofit lnSpcReduction="10000"/>
          </a:bodyPr>
          <a:p>
            <a:pPr lvl="0" algn="l">
              <a:buClrTx/>
              <a:buSzTx/>
              <a:buFontTx/>
            </a:pPr>
            <a:r>
              <a:rPr lang="zh-CN" altLang="en-US" sz="1600">
                <a:sym typeface="Arial" panose="020B0604020202020204" pitchFamily="34" charset="0"/>
              </a:rPr>
              <a:t>开始投入使用</a:t>
            </a:r>
            <a:endParaRPr lang="zh-CN" altLang="en-US" sz="1600">
              <a:sym typeface="Arial" panose="020B0604020202020204" pitchFamily="34" charset="0"/>
            </a:endParaRPr>
          </a:p>
        </p:txBody>
      </p:sp>
      <p:sp>
        <p:nvSpPr>
          <p:cNvPr id="29" name="文本框 28"/>
          <p:cNvSpPr txBox="1"/>
          <p:nvPr>
            <p:custDataLst>
              <p:tags r:id="rId18"/>
            </p:custDataLst>
          </p:nvPr>
        </p:nvSpPr>
        <p:spPr>
          <a:xfrm>
            <a:off x="6621727" y="3601049"/>
            <a:ext cx="1549825" cy="473571"/>
          </a:xfrm>
          <a:prstGeom prst="rect">
            <a:avLst/>
          </a:prstGeom>
          <a:noFill/>
        </p:spPr>
        <p:txBody>
          <a:bodyPr wrap="square" rtlCol="0">
            <a:normAutofit/>
          </a:bodyPr>
          <a:p>
            <a:pPr lvl="0" algn="ctr">
              <a:buClrTx/>
              <a:buSzTx/>
              <a:buFontTx/>
            </a:pP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2014年</a:t>
            </a:r>
            <a:endPar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22" name="立方体 21"/>
          <p:cNvSpPr/>
          <p:nvPr>
            <p:custDataLst>
              <p:tags r:id="rId19"/>
            </p:custDataLst>
          </p:nvPr>
        </p:nvSpPr>
        <p:spPr>
          <a:xfrm rot="21091489" flipH="1">
            <a:off x="8326165" y="1771566"/>
            <a:ext cx="2139598" cy="871515"/>
          </a:xfrm>
          <a:prstGeom prst="cube">
            <a:avLst>
              <a:gd name="adj" fmla="val 80345"/>
            </a:avLst>
          </a:prstGeom>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p>
            <a:pPr algn="ctr"/>
            <a:endParaRPr lang="zh-CN" altLang="en-US">
              <a:sym typeface="Arial" panose="020B0604020202020204" pitchFamily="34" charset="0"/>
            </a:endParaRPr>
          </a:p>
        </p:txBody>
      </p:sp>
      <p:cxnSp>
        <p:nvCxnSpPr>
          <p:cNvPr id="23" name="直接连接符 22"/>
          <p:cNvCxnSpPr/>
          <p:nvPr>
            <p:custDataLst>
              <p:tags r:id="rId20"/>
            </p:custDataLst>
          </p:nvPr>
        </p:nvCxnSpPr>
        <p:spPr>
          <a:xfrm>
            <a:off x="9347986" y="1180484"/>
            <a:ext cx="0" cy="876343"/>
          </a:xfrm>
          <a:prstGeom prst="line">
            <a:avLst/>
          </a:prstGeom>
          <a:ln>
            <a:solidFill>
              <a:srgbClr val="6D82D1">
                <a:lumMod val="60000"/>
                <a:lumOff val="40000"/>
              </a:srgbClr>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30" name="椭圆 29"/>
          <p:cNvSpPr/>
          <p:nvPr>
            <p:custDataLst>
              <p:tags r:id="rId21"/>
            </p:custDataLst>
          </p:nvPr>
        </p:nvSpPr>
        <p:spPr>
          <a:xfrm>
            <a:off x="9080922" y="833802"/>
            <a:ext cx="534129" cy="534129"/>
          </a:xfrm>
          <a:prstGeom prst="ellipse">
            <a:avLst/>
          </a:prstGeom>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a:bodyPr>
          <a:p>
            <a:pPr algn="ctr"/>
            <a:endParaRPr lang="zh-CN" altLang="en-US">
              <a:sym typeface="Arial" panose="020B0604020202020204" pitchFamily="34" charset="0"/>
            </a:endParaRPr>
          </a:p>
        </p:txBody>
      </p:sp>
      <p:sp>
        <p:nvSpPr>
          <p:cNvPr id="31" name="KSO_Shape"/>
          <p:cNvSpPr/>
          <p:nvPr>
            <p:custDataLst>
              <p:tags r:id="rId22"/>
            </p:custDataLst>
          </p:nvPr>
        </p:nvSpPr>
        <p:spPr bwMode="auto">
          <a:xfrm>
            <a:off x="9201962" y="939236"/>
            <a:ext cx="292046" cy="324051"/>
          </a:xfrm>
          <a:custGeom>
            <a:avLst/>
            <a:gdLst>
              <a:gd name="T0" fmla="*/ 1592169 w 3407"/>
              <a:gd name="T1" fmla="*/ 450338 h 3778"/>
              <a:gd name="T2" fmla="*/ 1432047 w 3407"/>
              <a:gd name="T3" fmla="*/ 900675 h 3778"/>
              <a:gd name="T4" fmla="*/ 1591216 w 3407"/>
              <a:gd name="T5" fmla="*/ 1351013 h 3778"/>
              <a:gd name="T6" fmla="*/ 1121333 w 3407"/>
              <a:gd name="T7" fmla="*/ 1435838 h 3778"/>
              <a:gd name="T8" fmla="*/ 811573 w 3407"/>
              <a:gd name="T9" fmla="*/ 1800397 h 3778"/>
              <a:gd name="T10" fmla="*/ 502765 w 3407"/>
              <a:gd name="T11" fmla="*/ 1436791 h 3778"/>
              <a:gd name="T12" fmla="*/ 32882 w 3407"/>
              <a:gd name="T13" fmla="*/ 1350059 h 3778"/>
              <a:gd name="T14" fmla="*/ 193005 w 3407"/>
              <a:gd name="T15" fmla="*/ 900675 h 3778"/>
              <a:gd name="T16" fmla="*/ 31929 w 3407"/>
              <a:gd name="T17" fmla="*/ 450338 h 3778"/>
              <a:gd name="T18" fmla="*/ 502765 w 3407"/>
              <a:gd name="T19" fmla="*/ 364082 h 3778"/>
              <a:gd name="T20" fmla="*/ 811573 w 3407"/>
              <a:gd name="T21" fmla="*/ 0 h 3778"/>
              <a:gd name="T22" fmla="*/ 1121333 w 3407"/>
              <a:gd name="T23" fmla="*/ 363129 h 3778"/>
              <a:gd name="T24" fmla="*/ 222551 w 3407"/>
              <a:gd name="T25" fmla="*/ 391722 h 3778"/>
              <a:gd name="T26" fmla="*/ 75772 w 3407"/>
              <a:gd name="T27" fmla="*/ 644769 h 3778"/>
              <a:gd name="T28" fmla="*/ 438430 w 3407"/>
              <a:gd name="T29" fmla="*/ 683846 h 3778"/>
              <a:gd name="T30" fmla="*/ 222551 w 3407"/>
              <a:gd name="T31" fmla="*/ 391722 h 3778"/>
              <a:gd name="T32" fmla="*/ 76249 w 3407"/>
              <a:gd name="T33" fmla="*/ 1156581 h 3778"/>
              <a:gd name="T34" fmla="*/ 223028 w 3407"/>
              <a:gd name="T35" fmla="*/ 1409151 h 3778"/>
              <a:gd name="T36" fmla="*/ 438430 w 3407"/>
              <a:gd name="T37" fmla="*/ 1118457 h 3778"/>
              <a:gd name="T38" fmla="*/ 267347 w 3407"/>
              <a:gd name="T39" fmla="*/ 900675 h 3778"/>
              <a:gd name="T40" fmla="*/ 426516 w 3407"/>
              <a:gd name="T41" fmla="*/ 899722 h 3778"/>
              <a:gd name="T42" fmla="*/ 430329 w 3407"/>
              <a:gd name="T43" fmla="*/ 762953 h 3778"/>
              <a:gd name="T44" fmla="*/ 647161 w 3407"/>
              <a:gd name="T45" fmla="*/ 1183744 h 3778"/>
              <a:gd name="T46" fmla="*/ 976461 w 3407"/>
              <a:gd name="T47" fmla="*/ 1183744 h 3778"/>
              <a:gd name="T48" fmla="*/ 1139919 w 3407"/>
              <a:gd name="T49" fmla="*/ 899722 h 3778"/>
              <a:gd name="T50" fmla="*/ 975508 w 3407"/>
              <a:gd name="T51" fmla="*/ 616176 h 3778"/>
              <a:gd name="T52" fmla="*/ 649544 w 3407"/>
              <a:gd name="T53" fmla="*/ 616176 h 3778"/>
              <a:gd name="T54" fmla="*/ 485133 w 3407"/>
              <a:gd name="T55" fmla="*/ 899722 h 3778"/>
              <a:gd name="T56" fmla="*/ 647161 w 3407"/>
              <a:gd name="T57" fmla="*/ 1183744 h 3778"/>
              <a:gd name="T58" fmla="*/ 742949 w 3407"/>
              <a:gd name="T59" fmla="*/ 501328 h 3778"/>
              <a:gd name="T60" fmla="*/ 499906 w 3407"/>
              <a:gd name="T61" fmla="*/ 641910 h 3778"/>
              <a:gd name="T62" fmla="*/ 742949 w 3407"/>
              <a:gd name="T63" fmla="*/ 1300022 h 3778"/>
              <a:gd name="T64" fmla="*/ 500859 w 3407"/>
              <a:gd name="T65" fmla="*/ 1160394 h 3778"/>
              <a:gd name="T66" fmla="*/ 742949 w 3407"/>
              <a:gd name="T67" fmla="*/ 1300022 h 3778"/>
              <a:gd name="T68" fmla="*/ 1070342 w 3407"/>
              <a:gd name="T69" fmla="*/ 376949 h 3778"/>
              <a:gd name="T70" fmla="*/ 811573 w 3407"/>
              <a:gd name="T71" fmla="*/ 44795 h 3778"/>
              <a:gd name="T72" fmla="*/ 553757 w 3407"/>
              <a:gd name="T73" fmla="*/ 375043 h 3778"/>
              <a:gd name="T74" fmla="*/ 812526 w 3407"/>
              <a:gd name="T75" fmla="*/ 1332427 h 3778"/>
              <a:gd name="T76" fmla="*/ 665747 w 3407"/>
              <a:gd name="T77" fmla="*/ 1665534 h 3778"/>
              <a:gd name="T78" fmla="*/ 957398 w 3407"/>
              <a:gd name="T79" fmla="*/ 1665534 h 3778"/>
              <a:gd name="T80" fmla="*/ 812526 w 3407"/>
              <a:gd name="T81" fmla="*/ 1332427 h 3778"/>
              <a:gd name="T82" fmla="*/ 880673 w 3407"/>
              <a:gd name="T83" fmla="*/ 1300022 h 3778"/>
              <a:gd name="T84" fmla="*/ 1124193 w 3407"/>
              <a:gd name="T85" fmla="*/ 1161347 h 3778"/>
              <a:gd name="T86" fmla="*/ 1085115 w 3407"/>
              <a:gd name="T87" fmla="*/ 427940 h 3778"/>
              <a:gd name="T88" fmla="*/ 1004101 w 3407"/>
              <a:gd name="T89" fmla="*/ 566615 h 3778"/>
              <a:gd name="T90" fmla="*/ 1085115 w 3407"/>
              <a:gd name="T91" fmla="*/ 427940 h 3778"/>
              <a:gd name="T92" fmla="*/ 1547373 w 3407"/>
              <a:gd name="T93" fmla="*/ 644769 h 3778"/>
              <a:gd name="T94" fmla="*/ 1401547 w 3407"/>
              <a:gd name="T95" fmla="*/ 392199 h 3778"/>
              <a:gd name="T96" fmla="*/ 1186621 w 3407"/>
              <a:gd name="T97" fmla="*/ 685752 h 3778"/>
              <a:gd name="T98" fmla="*/ 1401071 w 3407"/>
              <a:gd name="T99" fmla="*/ 1409628 h 3778"/>
              <a:gd name="T100" fmla="*/ 1546897 w 3407"/>
              <a:gd name="T101" fmla="*/ 1157534 h 3778"/>
              <a:gd name="T102" fmla="*/ 1185668 w 3407"/>
              <a:gd name="T103" fmla="*/ 1117504 h 3778"/>
              <a:gd name="T104" fmla="*/ 1401071 w 3407"/>
              <a:gd name="T105" fmla="*/ 1409628 h 3778"/>
              <a:gd name="T106" fmla="*/ 1356751 w 3407"/>
              <a:gd name="T107" fmla="*/ 900675 h 3778"/>
              <a:gd name="T108" fmla="*/ 1198535 w 3407"/>
              <a:gd name="T109" fmla="*/ 899722 h 3778"/>
              <a:gd name="T110" fmla="*/ 1280026 w 3407"/>
              <a:gd name="T111" fmla="*/ 972634 h 377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3407" h="3778">
                <a:moveTo>
                  <a:pt x="2976" y="731"/>
                </a:moveTo>
                <a:cubicBezTo>
                  <a:pt x="3154" y="759"/>
                  <a:pt x="3275" y="830"/>
                  <a:pt x="3341" y="945"/>
                </a:cubicBezTo>
                <a:cubicBezTo>
                  <a:pt x="3406" y="1060"/>
                  <a:pt x="3407" y="1201"/>
                  <a:pt x="3344" y="1368"/>
                </a:cubicBezTo>
                <a:cubicBezTo>
                  <a:pt x="3280" y="1536"/>
                  <a:pt x="3167" y="1710"/>
                  <a:pt x="3005" y="1890"/>
                </a:cubicBezTo>
                <a:cubicBezTo>
                  <a:pt x="3166" y="2070"/>
                  <a:pt x="3278" y="2244"/>
                  <a:pt x="3342" y="2412"/>
                </a:cubicBezTo>
                <a:cubicBezTo>
                  <a:pt x="3405" y="2579"/>
                  <a:pt x="3404" y="2720"/>
                  <a:pt x="3339" y="2835"/>
                </a:cubicBezTo>
                <a:cubicBezTo>
                  <a:pt x="3272" y="2950"/>
                  <a:pt x="3150" y="3022"/>
                  <a:pt x="2974" y="3050"/>
                </a:cubicBezTo>
                <a:cubicBezTo>
                  <a:pt x="2798" y="3079"/>
                  <a:pt x="2590" y="3067"/>
                  <a:pt x="2353" y="3013"/>
                </a:cubicBezTo>
                <a:cubicBezTo>
                  <a:pt x="2279" y="3246"/>
                  <a:pt x="2185" y="3431"/>
                  <a:pt x="2072" y="3570"/>
                </a:cubicBezTo>
                <a:cubicBezTo>
                  <a:pt x="1958" y="3709"/>
                  <a:pt x="1836" y="3778"/>
                  <a:pt x="1703" y="3778"/>
                </a:cubicBezTo>
                <a:cubicBezTo>
                  <a:pt x="1570" y="3778"/>
                  <a:pt x="1448" y="3709"/>
                  <a:pt x="1335" y="3570"/>
                </a:cubicBezTo>
                <a:cubicBezTo>
                  <a:pt x="1222" y="3431"/>
                  <a:pt x="1129" y="3246"/>
                  <a:pt x="1055" y="3015"/>
                </a:cubicBezTo>
                <a:cubicBezTo>
                  <a:pt x="817" y="3066"/>
                  <a:pt x="610" y="3077"/>
                  <a:pt x="433" y="3048"/>
                </a:cubicBezTo>
                <a:cubicBezTo>
                  <a:pt x="256" y="3020"/>
                  <a:pt x="135" y="2948"/>
                  <a:pt x="69" y="2833"/>
                </a:cubicBezTo>
                <a:cubicBezTo>
                  <a:pt x="4" y="2718"/>
                  <a:pt x="2" y="2577"/>
                  <a:pt x="65" y="2411"/>
                </a:cubicBezTo>
                <a:cubicBezTo>
                  <a:pt x="128" y="2244"/>
                  <a:pt x="241" y="2070"/>
                  <a:pt x="405" y="1890"/>
                </a:cubicBezTo>
                <a:cubicBezTo>
                  <a:pt x="241" y="1710"/>
                  <a:pt x="127" y="1536"/>
                  <a:pt x="64" y="1368"/>
                </a:cubicBezTo>
                <a:cubicBezTo>
                  <a:pt x="0" y="1201"/>
                  <a:pt x="1" y="1060"/>
                  <a:pt x="67" y="945"/>
                </a:cubicBezTo>
                <a:cubicBezTo>
                  <a:pt x="133" y="830"/>
                  <a:pt x="254" y="759"/>
                  <a:pt x="432" y="731"/>
                </a:cubicBezTo>
                <a:cubicBezTo>
                  <a:pt x="610" y="703"/>
                  <a:pt x="817" y="714"/>
                  <a:pt x="1055" y="764"/>
                </a:cubicBezTo>
                <a:cubicBezTo>
                  <a:pt x="1127" y="534"/>
                  <a:pt x="1220" y="348"/>
                  <a:pt x="1334" y="209"/>
                </a:cubicBezTo>
                <a:cubicBezTo>
                  <a:pt x="1447" y="70"/>
                  <a:pt x="1570" y="0"/>
                  <a:pt x="1703" y="0"/>
                </a:cubicBezTo>
                <a:cubicBezTo>
                  <a:pt x="1836" y="0"/>
                  <a:pt x="1958" y="69"/>
                  <a:pt x="2072" y="208"/>
                </a:cubicBezTo>
                <a:cubicBezTo>
                  <a:pt x="2185" y="347"/>
                  <a:pt x="2279" y="531"/>
                  <a:pt x="2353" y="762"/>
                </a:cubicBezTo>
                <a:cubicBezTo>
                  <a:pt x="2590" y="713"/>
                  <a:pt x="2798" y="703"/>
                  <a:pt x="2976" y="731"/>
                </a:cubicBezTo>
                <a:close/>
                <a:moveTo>
                  <a:pt x="467" y="822"/>
                </a:moveTo>
                <a:cubicBezTo>
                  <a:pt x="309" y="841"/>
                  <a:pt x="204" y="898"/>
                  <a:pt x="149" y="992"/>
                </a:cubicBezTo>
                <a:cubicBezTo>
                  <a:pt x="93" y="1088"/>
                  <a:pt x="96" y="1208"/>
                  <a:pt x="159" y="1353"/>
                </a:cubicBezTo>
                <a:cubicBezTo>
                  <a:pt x="222" y="1498"/>
                  <a:pt x="329" y="1650"/>
                  <a:pt x="481" y="1810"/>
                </a:cubicBezTo>
                <a:cubicBezTo>
                  <a:pt x="610" y="1680"/>
                  <a:pt x="756" y="1555"/>
                  <a:pt x="920" y="1435"/>
                </a:cubicBezTo>
                <a:cubicBezTo>
                  <a:pt x="939" y="1241"/>
                  <a:pt x="974" y="1052"/>
                  <a:pt x="1024" y="867"/>
                </a:cubicBezTo>
                <a:cubicBezTo>
                  <a:pt x="810" y="818"/>
                  <a:pt x="624" y="803"/>
                  <a:pt x="467" y="822"/>
                </a:cubicBezTo>
                <a:close/>
                <a:moveTo>
                  <a:pt x="479" y="1970"/>
                </a:moveTo>
                <a:cubicBezTo>
                  <a:pt x="329" y="2130"/>
                  <a:pt x="222" y="2282"/>
                  <a:pt x="160" y="2427"/>
                </a:cubicBezTo>
                <a:cubicBezTo>
                  <a:pt x="98" y="2572"/>
                  <a:pt x="95" y="2692"/>
                  <a:pt x="151" y="2786"/>
                </a:cubicBezTo>
                <a:cubicBezTo>
                  <a:pt x="206" y="2882"/>
                  <a:pt x="311" y="2939"/>
                  <a:pt x="468" y="2957"/>
                </a:cubicBezTo>
                <a:cubicBezTo>
                  <a:pt x="624" y="2975"/>
                  <a:pt x="810" y="2959"/>
                  <a:pt x="1024" y="2909"/>
                </a:cubicBezTo>
                <a:cubicBezTo>
                  <a:pt x="974" y="2728"/>
                  <a:pt x="939" y="2541"/>
                  <a:pt x="920" y="2347"/>
                </a:cubicBezTo>
                <a:cubicBezTo>
                  <a:pt x="756" y="2227"/>
                  <a:pt x="609" y="2101"/>
                  <a:pt x="479" y="1970"/>
                </a:cubicBezTo>
                <a:close/>
                <a:moveTo>
                  <a:pt x="561" y="1890"/>
                </a:moveTo>
                <a:cubicBezTo>
                  <a:pt x="657" y="1987"/>
                  <a:pt x="772" y="2085"/>
                  <a:pt x="907" y="2185"/>
                </a:cubicBezTo>
                <a:cubicBezTo>
                  <a:pt x="899" y="2095"/>
                  <a:pt x="895" y="1996"/>
                  <a:pt x="895" y="1888"/>
                </a:cubicBezTo>
                <a:cubicBezTo>
                  <a:pt x="895" y="1839"/>
                  <a:pt x="896" y="1791"/>
                  <a:pt x="897" y="1743"/>
                </a:cubicBezTo>
                <a:cubicBezTo>
                  <a:pt x="899" y="1696"/>
                  <a:pt x="901" y="1649"/>
                  <a:pt x="903" y="1601"/>
                </a:cubicBezTo>
                <a:cubicBezTo>
                  <a:pt x="774" y="1695"/>
                  <a:pt x="659" y="1792"/>
                  <a:pt x="561" y="1890"/>
                </a:cubicBezTo>
                <a:close/>
                <a:moveTo>
                  <a:pt x="1358" y="2484"/>
                </a:moveTo>
                <a:cubicBezTo>
                  <a:pt x="1472" y="2551"/>
                  <a:pt x="1587" y="2612"/>
                  <a:pt x="1705" y="2665"/>
                </a:cubicBezTo>
                <a:cubicBezTo>
                  <a:pt x="1825" y="2610"/>
                  <a:pt x="1940" y="2550"/>
                  <a:pt x="2049" y="2484"/>
                </a:cubicBezTo>
                <a:cubicBezTo>
                  <a:pt x="2171" y="2413"/>
                  <a:pt x="2280" y="2344"/>
                  <a:pt x="2375" y="2277"/>
                </a:cubicBezTo>
                <a:cubicBezTo>
                  <a:pt x="2386" y="2165"/>
                  <a:pt x="2392" y="2036"/>
                  <a:pt x="2392" y="1888"/>
                </a:cubicBezTo>
                <a:cubicBezTo>
                  <a:pt x="2392" y="1742"/>
                  <a:pt x="2386" y="1613"/>
                  <a:pt x="2375" y="1500"/>
                </a:cubicBezTo>
                <a:cubicBezTo>
                  <a:pt x="2273" y="1432"/>
                  <a:pt x="2163" y="1363"/>
                  <a:pt x="2047" y="1293"/>
                </a:cubicBezTo>
                <a:cubicBezTo>
                  <a:pt x="1935" y="1230"/>
                  <a:pt x="1821" y="1171"/>
                  <a:pt x="1705" y="1115"/>
                </a:cubicBezTo>
                <a:cubicBezTo>
                  <a:pt x="1587" y="1171"/>
                  <a:pt x="1473" y="1230"/>
                  <a:pt x="1363" y="1293"/>
                </a:cubicBezTo>
                <a:cubicBezTo>
                  <a:pt x="1238" y="1367"/>
                  <a:pt x="1129" y="1437"/>
                  <a:pt x="1035" y="1503"/>
                </a:cubicBezTo>
                <a:cubicBezTo>
                  <a:pt x="1024" y="1612"/>
                  <a:pt x="1018" y="1740"/>
                  <a:pt x="1018" y="1888"/>
                </a:cubicBezTo>
                <a:cubicBezTo>
                  <a:pt x="1018" y="2036"/>
                  <a:pt x="1024" y="2165"/>
                  <a:pt x="1035" y="2275"/>
                </a:cubicBezTo>
                <a:cubicBezTo>
                  <a:pt x="1121" y="2337"/>
                  <a:pt x="1229" y="2407"/>
                  <a:pt x="1358" y="2484"/>
                </a:cubicBezTo>
                <a:close/>
                <a:moveTo>
                  <a:pt x="1301" y="1189"/>
                </a:moveTo>
                <a:cubicBezTo>
                  <a:pt x="1380" y="1141"/>
                  <a:pt x="1466" y="1095"/>
                  <a:pt x="1559" y="1052"/>
                </a:cubicBezTo>
                <a:cubicBezTo>
                  <a:pt x="1415" y="990"/>
                  <a:pt x="1272" y="939"/>
                  <a:pt x="1133" y="898"/>
                </a:cubicBezTo>
                <a:cubicBezTo>
                  <a:pt x="1096" y="1041"/>
                  <a:pt x="1068" y="1191"/>
                  <a:pt x="1049" y="1347"/>
                </a:cubicBezTo>
                <a:cubicBezTo>
                  <a:pt x="1124" y="1295"/>
                  <a:pt x="1208" y="1242"/>
                  <a:pt x="1301" y="1189"/>
                </a:cubicBezTo>
                <a:close/>
                <a:moveTo>
                  <a:pt x="1559" y="2728"/>
                </a:moveTo>
                <a:cubicBezTo>
                  <a:pt x="1461" y="2682"/>
                  <a:pt x="1374" y="2635"/>
                  <a:pt x="1299" y="2589"/>
                </a:cubicBezTo>
                <a:cubicBezTo>
                  <a:pt x="1214" y="2543"/>
                  <a:pt x="1132" y="2491"/>
                  <a:pt x="1051" y="2435"/>
                </a:cubicBezTo>
                <a:cubicBezTo>
                  <a:pt x="1067" y="2583"/>
                  <a:pt x="1094" y="2731"/>
                  <a:pt x="1131" y="2880"/>
                </a:cubicBezTo>
                <a:cubicBezTo>
                  <a:pt x="1265" y="2845"/>
                  <a:pt x="1408" y="2794"/>
                  <a:pt x="1559" y="2728"/>
                </a:cubicBezTo>
                <a:close/>
                <a:moveTo>
                  <a:pt x="1705" y="982"/>
                </a:moveTo>
                <a:cubicBezTo>
                  <a:pt x="1899" y="897"/>
                  <a:pt x="2079" y="834"/>
                  <a:pt x="2246" y="791"/>
                </a:cubicBezTo>
                <a:cubicBezTo>
                  <a:pt x="2183" y="579"/>
                  <a:pt x="2104" y="410"/>
                  <a:pt x="2009" y="284"/>
                </a:cubicBezTo>
                <a:cubicBezTo>
                  <a:pt x="1914" y="157"/>
                  <a:pt x="1812" y="94"/>
                  <a:pt x="1703" y="94"/>
                </a:cubicBezTo>
                <a:cubicBezTo>
                  <a:pt x="1593" y="94"/>
                  <a:pt x="1492" y="157"/>
                  <a:pt x="1397" y="284"/>
                </a:cubicBezTo>
                <a:cubicBezTo>
                  <a:pt x="1303" y="410"/>
                  <a:pt x="1225" y="578"/>
                  <a:pt x="1162" y="787"/>
                </a:cubicBezTo>
                <a:cubicBezTo>
                  <a:pt x="1338" y="836"/>
                  <a:pt x="1519" y="901"/>
                  <a:pt x="1705" y="982"/>
                </a:cubicBezTo>
                <a:close/>
                <a:moveTo>
                  <a:pt x="1705" y="2796"/>
                </a:moveTo>
                <a:cubicBezTo>
                  <a:pt x="1527" y="2877"/>
                  <a:pt x="1347" y="2941"/>
                  <a:pt x="1164" y="2989"/>
                </a:cubicBezTo>
                <a:cubicBezTo>
                  <a:pt x="1225" y="3201"/>
                  <a:pt x="1303" y="3369"/>
                  <a:pt x="1397" y="3495"/>
                </a:cubicBezTo>
                <a:cubicBezTo>
                  <a:pt x="1492" y="3621"/>
                  <a:pt x="1593" y="3684"/>
                  <a:pt x="1703" y="3684"/>
                </a:cubicBezTo>
                <a:cubicBezTo>
                  <a:pt x="1812" y="3684"/>
                  <a:pt x="1914" y="3621"/>
                  <a:pt x="2009" y="3495"/>
                </a:cubicBezTo>
                <a:cubicBezTo>
                  <a:pt x="2104" y="3369"/>
                  <a:pt x="2183" y="3201"/>
                  <a:pt x="2246" y="2989"/>
                </a:cubicBezTo>
                <a:cubicBezTo>
                  <a:pt x="2064" y="2942"/>
                  <a:pt x="1884" y="2878"/>
                  <a:pt x="1705" y="2796"/>
                </a:cubicBezTo>
                <a:close/>
                <a:moveTo>
                  <a:pt x="2111" y="2589"/>
                </a:moveTo>
                <a:cubicBezTo>
                  <a:pt x="2011" y="2648"/>
                  <a:pt x="1924" y="2694"/>
                  <a:pt x="1848" y="2728"/>
                </a:cubicBezTo>
                <a:cubicBezTo>
                  <a:pt x="1999" y="2794"/>
                  <a:pt x="2142" y="2845"/>
                  <a:pt x="2277" y="2880"/>
                </a:cubicBezTo>
                <a:cubicBezTo>
                  <a:pt x="2310" y="2753"/>
                  <a:pt x="2337" y="2605"/>
                  <a:pt x="2359" y="2437"/>
                </a:cubicBezTo>
                <a:cubicBezTo>
                  <a:pt x="2281" y="2488"/>
                  <a:pt x="2198" y="2538"/>
                  <a:pt x="2111" y="2589"/>
                </a:cubicBezTo>
                <a:close/>
                <a:moveTo>
                  <a:pt x="2277" y="898"/>
                </a:moveTo>
                <a:cubicBezTo>
                  <a:pt x="2146" y="935"/>
                  <a:pt x="2003" y="985"/>
                  <a:pt x="1850" y="1049"/>
                </a:cubicBezTo>
                <a:cubicBezTo>
                  <a:pt x="1952" y="1101"/>
                  <a:pt x="2037" y="1148"/>
                  <a:pt x="2107" y="1189"/>
                </a:cubicBezTo>
                <a:cubicBezTo>
                  <a:pt x="2200" y="1242"/>
                  <a:pt x="2284" y="1295"/>
                  <a:pt x="2359" y="1347"/>
                </a:cubicBezTo>
                <a:cubicBezTo>
                  <a:pt x="2341" y="1195"/>
                  <a:pt x="2314" y="1045"/>
                  <a:pt x="2277" y="898"/>
                </a:cubicBezTo>
                <a:close/>
                <a:moveTo>
                  <a:pt x="2927" y="1810"/>
                </a:moveTo>
                <a:cubicBezTo>
                  <a:pt x="3078" y="1650"/>
                  <a:pt x="3185" y="1498"/>
                  <a:pt x="3247" y="1353"/>
                </a:cubicBezTo>
                <a:cubicBezTo>
                  <a:pt x="3310" y="1208"/>
                  <a:pt x="3313" y="1088"/>
                  <a:pt x="3259" y="992"/>
                </a:cubicBezTo>
                <a:cubicBezTo>
                  <a:pt x="3204" y="898"/>
                  <a:pt x="3098" y="841"/>
                  <a:pt x="2941" y="823"/>
                </a:cubicBezTo>
                <a:cubicBezTo>
                  <a:pt x="2784" y="805"/>
                  <a:pt x="2598" y="821"/>
                  <a:pt x="2384" y="871"/>
                </a:cubicBezTo>
                <a:cubicBezTo>
                  <a:pt x="2434" y="1047"/>
                  <a:pt x="2470" y="1237"/>
                  <a:pt x="2490" y="1439"/>
                </a:cubicBezTo>
                <a:cubicBezTo>
                  <a:pt x="2649" y="1554"/>
                  <a:pt x="2794" y="1677"/>
                  <a:pt x="2927" y="1810"/>
                </a:cubicBezTo>
                <a:close/>
                <a:moveTo>
                  <a:pt x="2940" y="2958"/>
                </a:moveTo>
                <a:cubicBezTo>
                  <a:pt x="3097" y="2939"/>
                  <a:pt x="3202" y="2882"/>
                  <a:pt x="3257" y="2788"/>
                </a:cubicBezTo>
                <a:cubicBezTo>
                  <a:pt x="3311" y="2693"/>
                  <a:pt x="3308" y="2574"/>
                  <a:pt x="3246" y="2429"/>
                </a:cubicBezTo>
                <a:cubicBezTo>
                  <a:pt x="3183" y="2284"/>
                  <a:pt x="3077" y="2131"/>
                  <a:pt x="2927" y="1970"/>
                </a:cubicBezTo>
                <a:cubicBezTo>
                  <a:pt x="2797" y="2101"/>
                  <a:pt x="2651" y="2226"/>
                  <a:pt x="2488" y="2345"/>
                </a:cubicBezTo>
                <a:cubicBezTo>
                  <a:pt x="2467" y="2541"/>
                  <a:pt x="2433" y="2728"/>
                  <a:pt x="2384" y="2909"/>
                </a:cubicBezTo>
                <a:cubicBezTo>
                  <a:pt x="2598" y="2961"/>
                  <a:pt x="2784" y="2977"/>
                  <a:pt x="2940" y="2958"/>
                </a:cubicBezTo>
                <a:close/>
                <a:moveTo>
                  <a:pt x="2686" y="2041"/>
                </a:moveTo>
                <a:cubicBezTo>
                  <a:pt x="2744" y="1991"/>
                  <a:pt x="2798" y="1941"/>
                  <a:pt x="2847" y="1890"/>
                </a:cubicBezTo>
                <a:cubicBezTo>
                  <a:pt x="2754" y="1798"/>
                  <a:pt x="2640" y="1701"/>
                  <a:pt x="2504" y="1597"/>
                </a:cubicBezTo>
                <a:cubicBezTo>
                  <a:pt x="2511" y="1706"/>
                  <a:pt x="2515" y="1803"/>
                  <a:pt x="2515" y="1888"/>
                </a:cubicBezTo>
                <a:cubicBezTo>
                  <a:pt x="2515" y="1982"/>
                  <a:pt x="2511" y="2084"/>
                  <a:pt x="2504" y="2193"/>
                </a:cubicBezTo>
                <a:cubicBezTo>
                  <a:pt x="2567" y="2141"/>
                  <a:pt x="2628" y="2091"/>
                  <a:pt x="2686" y="2041"/>
                </a:cubicBezTo>
                <a:close/>
              </a:path>
            </a:pathLst>
          </a:custGeom>
          <a:solidFill>
            <a:srgbClr val="FFFFFF"/>
          </a:solidFill>
          <a:ln>
            <a:noFill/>
          </a:ln>
        </p:spPr>
        <p:txBody>
          <a:bodyPr anchor="ctr" anchorCtr="1">
            <a:normAutofit fontScale="90000" lnSpcReduction="10000"/>
          </a:bodyPr>
          <a:p>
            <a:endParaRPr lang="zh-CN" altLang="en-US">
              <a:sym typeface="Arial" panose="020B0604020202020204" pitchFamily="34" charset="0"/>
            </a:endParaRPr>
          </a:p>
        </p:txBody>
      </p:sp>
      <p:sp>
        <p:nvSpPr>
          <p:cNvPr id="32" name="文本框 31"/>
          <p:cNvSpPr txBox="1"/>
          <p:nvPr>
            <p:custDataLst>
              <p:tags r:id="rId23"/>
            </p:custDataLst>
          </p:nvPr>
        </p:nvSpPr>
        <p:spPr>
          <a:xfrm>
            <a:off x="8922385" y="3130550"/>
            <a:ext cx="2607945" cy="944245"/>
          </a:xfrm>
          <a:prstGeom prst="rect">
            <a:avLst/>
          </a:prstGeom>
          <a:noFill/>
        </p:spPr>
        <p:txBody>
          <a:bodyPr wrap="square" rtlCol="0">
            <a:normAutofit lnSpcReduction="10000"/>
          </a:bodyPr>
          <a:p>
            <a:pPr lvl="0" algn="l">
              <a:buClrTx/>
              <a:buSzTx/>
              <a:buFontTx/>
            </a:pPr>
            <a:r>
              <a:rPr lang="zh-CN" altLang="en-US" sz="1600">
                <a:sym typeface="Arial" panose="020B0604020202020204" pitchFamily="34" charset="0"/>
              </a:rPr>
              <a:t>共发射</a:t>
            </a:r>
            <a:r>
              <a:rPr lang="en-US" altLang="zh-CN" sz="1600">
                <a:sym typeface="Arial" panose="020B0604020202020204" pitchFamily="34" charset="0"/>
              </a:rPr>
              <a:t>30</a:t>
            </a:r>
            <a:r>
              <a:rPr lang="zh-CN" altLang="en-US" sz="1600">
                <a:sym typeface="Arial" panose="020B0604020202020204" pitchFamily="34" charset="0"/>
              </a:rPr>
              <a:t>颗卫星</a:t>
            </a:r>
            <a:endParaRPr lang="zh-CN" altLang="en-US" sz="1600">
              <a:sym typeface="Arial" panose="020B0604020202020204" pitchFamily="34" charset="0"/>
            </a:endParaRPr>
          </a:p>
        </p:txBody>
      </p:sp>
      <p:sp>
        <p:nvSpPr>
          <p:cNvPr id="33" name="文本框 32"/>
          <p:cNvSpPr txBox="1"/>
          <p:nvPr>
            <p:custDataLst>
              <p:tags r:id="rId24"/>
            </p:custDataLst>
          </p:nvPr>
        </p:nvSpPr>
        <p:spPr>
          <a:xfrm>
            <a:off x="8744692" y="2765154"/>
            <a:ext cx="1549825" cy="473571"/>
          </a:xfrm>
          <a:prstGeom prst="rect">
            <a:avLst/>
          </a:prstGeom>
          <a:noFill/>
        </p:spPr>
        <p:txBody>
          <a:bodyPr wrap="square" rtlCol="0">
            <a:normAutofit/>
          </a:bodyPr>
          <a:p>
            <a:pPr lvl="0" algn="ctr">
              <a:buClrTx/>
              <a:buSzTx/>
              <a:buFontTx/>
            </a:pPr>
            <a:r>
              <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2018年</a:t>
            </a:r>
            <a:endParaRPr lang="en-US" altLang="zh-CN" sz="2000" b="1">
              <a:solidFill>
                <a:srgbClr val="A5CC44"/>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48" name="燕尾形箭头 47"/>
          <p:cNvSpPr/>
          <p:nvPr/>
        </p:nvSpPr>
        <p:spPr>
          <a:xfrm>
            <a:off x="477520" y="1068705"/>
            <a:ext cx="2847340" cy="1202055"/>
          </a:xfrm>
          <a:prstGeom prst="notchedRightArrow">
            <a:avLst/>
          </a:prstGeom>
        </p:spPr>
        <p:style>
          <a:lnRef idx="0">
            <a:schemeClr val="accent1"/>
          </a:lnRef>
          <a:fillRef idx="3">
            <a:schemeClr val="accent1"/>
          </a:fillRef>
          <a:effectRef idx="3">
            <a:schemeClr val="accent1"/>
          </a:effectRef>
          <a:fontRef idx="minor">
            <a:schemeClr val="lt1"/>
          </a:fontRef>
        </p:style>
        <p:txBody>
          <a:bodyPr rtlCol="0" anchor="ctr"/>
          <a:p>
            <a:pPr algn="ctr"/>
            <a:r>
              <a:rPr lang="zh-CN" altLang="en-US" sz="2000" b="1">
                <a:latin typeface="微软雅黑" panose="020B0503020204020204" charset="-122"/>
                <a:ea typeface="微软雅黑" panose="020B0503020204020204" charset="-122"/>
                <a:cs typeface="微软雅黑" panose="020B0503020204020204" charset="-122"/>
                <a:sym typeface="+mn-ea"/>
              </a:rPr>
              <a:t>GALILEO</a:t>
            </a:r>
            <a:r>
              <a:rPr lang="zh-CN" altLang="en-US" sz="2000" b="1">
                <a:latin typeface="微软雅黑" panose="020B0503020204020204" charset="-122"/>
                <a:ea typeface="微软雅黑" panose="020B0503020204020204" charset="-122"/>
                <a:cs typeface="微软雅黑" panose="020B0503020204020204" charset="-122"/>
              </a:rPr>
              <a:t>发展史</a:t>
            </a:r>
            <a:endParaRPr lang="zh-CN" altLang="en-US" sz="2000" b="1">
              <a:latin typeface="微软雅黑" panose="020B0503020204020204" charset="-122"/>
              <a:ea typeface="微软雅黑" panose="020B0503020204020204" charset="-122"/>
              <a:cs typeface="微软雅黑" panose="020B0503020204020204" charset="-122"/>
            </a:endParaRPr>
          </a:p>
        </p:txBody>
      </p:sp>
      <p:sp>
        <p:nvSpPr>
          <p:cNvPr id="4" name="标题 3"/>
          <p:cNvSpPr>
            <a:spLocks noGrp="1"/>
          </p:cNvSpPr>
          <p:nvPr>
            <p:ph type="title"/>
          </p:nvPr>
        </p:nvSpPr>
        <p:spPr>
          <a:xfrm>
            <a:off x="509784" y="358803"/>
            <a:ext cx="7661997" cy="428241"/>
          </a:xfrm>
        </p:spPr>
        <p:txBody>
          <a:bodyPr/>
          <a:p>
            <a:r>
              <a:rPr lang="zh-CN" altLang="en-US" sz="2400" dirty="0">
                <a:solidFill>
                  <a:srgbClr val="217F9E"/>
                </a:solidFill>
              </a:rPr>
              <a:t>室外定位系统</a:t>
            </a:r>
            <a:r>
              <a:rPr lang="en-US" altLang="zh-CN" sz="2400" dirty="0">
                <a:solidFill>
                  <a:srgbClr val="217F9E"/>
                </a:solidFill>
              </a:rPr>
              <a:t>——</a:t>
            </a:r>
            <a:r>
              <a:rPr lang="zh-CN" altLang="en-US">
                <a:latin typeface="微软雅黑" panose="020B0503020204020204" charset="-122"/>
                <a:cs typeface="微软雅黑" panose="020B0503020204020204" charset="-122"/>
                <a:sym typeface="+mn-ea"/>
              </a:rPr>
              <a:t>GALILEO</a:t>
            </a:r>
            <a:endParaRPr lang="en-US" altLang="zh-CN" sz="2400" dirty="0">
              <a:solidFill>
                <a:srgbClr val="217F9E"/>
              </a:solidFill>
            </a:endParaRPr>
          </a:p>
        </p:txBody>
      </p:sp>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5*i*2"/>
  <p:tag name="KSO_WM_UNIT_LAYERLEVEL" val="1"/>
  <p:tag name="KSO_WM_TAG_VERSION" val="1.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5*i*3"/>
  <p:tag name="KSO_WM_UNIT_LAYERLEVEL" val="1"/>
  <p:tag name="KSO_WM_TAG_VERSION" val="1.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BK_DARK_LIGHT" val="1"/>
  <p:tag name="KSO_WM_UNIT_LAYERLEVEL" val="1"/>
  <p:tag name="KSO_WM_TAG_VERSION" val="1.0"/>
  <p:tag name="KSO_WM_BEAUTIFY_FLAG" val="#wm#"/>
  <p:tag name="KSO_WM_SLIDE_BACKGROUND_TYPE" val="topBottom"/>
  <p:tag name="KSO_WM_SLIDE_BK_DARK_LIGHT" val="2"/>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1"/>
  <p:tag name="KSO_WM_UNIT_LAYERLEVEL" val="1"/>
  <p:tag name="KSO_WM_TAG_VERSION" val="1.0"/>
  <p:tag name="KSO_WM_BEAUTIFY_FLAG" val="#wm#"/>
  <p:tag name="KSO_WM_SLIDE_BACKGROUND_TYPE" val="bottomTop"/>
  <p:tag name="KSO_WM_SLIDE_BK_DARK_LIGHT" val="2"/>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6*i*2"/>
  <p:tag name="KSO_WM_UNIT_LAYERLEVEL" val="1"/>
  <p:tag name="KSO_WM_TAG_VERSION" val="1.0"/>
  <p:tag name="KSO_WM_BEAUTIFY_FLAG" val="#wm#"/>
  <p:tag name="KSO_WM_SLIDE_BACKGROUND_TYPE" val="bottomTop"/>
  <p:tag name="KSO_WM_SLIDE_BK_DARK_LIGHT" val="2"/>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6*i*3"/>
  <p:tag name="KSO_WM_UNIT_LAYERLEVEL" val="1"/>
  <p:tag name="KSO_WM_TAG_VERSION" val="1.0"/>
  <p:tag name="KSO_WM_BEAUTIFY_FLAG" val="#wm#"/>
  <p:tag name="KSO_WM_SLIDE_BACKGROUND_TYPE" val="bottomTop"/>
  <p:tag name="KSO_WM_SLIDE_BK_DARK_LIGHT" val="2"/>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i*2"/>
  <p:tag name="KSO_WM_UNIT_LAYERLEVEL" val="1"/>
  <p:tag name="KSO_WM_TAG_VERSION" val="1.0"/>
  <p:tag name="KSO_WM_BEAUTIFY_FLAG" val="#wm#"/>
  <p:tag name="KSO_WM_UNIT_TYPE" val="i"/>
  <p:tag name="KSO_WM_UNIT_INDEX" val="2"/>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7*i*2"/>
  <p:tag name="KSO_WM_UNIT_LAYERLEVEL" val="1"/>
  <p:tag name="KSO_WM_TAG_VERSION" val="1.0"/>
  <p:tag name="KSO_WM_BEAUTIFY_FLAG" val="#wm#"/>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7*i*3"/>
  <p:tag name="KSO_WM_UNIT_LAYERLEVEL" val="1"/>
  <p:tag name="KSO_WM_TAG_VERSION" val="1.0"/>
  <p:tag name="KSO_WM_BEAUTIFY_FLAG" val="#wm#"/>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1"/>
  <p:tag name="KSO_WM_UNIT_LAYERLEVEL" val="1"/>
  <p:tag name="KSO_WM_TAG_VERSION" val="1.0"/>
  <p:tag name="KSO_WM_BEAUTIFY_FLAG" val="#wm#"/>
  <p:tag name="KSO_WM_SLIDE_BACKGROUND_TYPE" val="navigation"/>
  <p:tag name="KSO_WM_SLIDE_BK_DARK_LIGHT" val="2"/>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i*3"/>
  <p:tag name="KSO_WM_UNIT_LAYERLEVEL" val="1"/>
  <p:tag name="KSO_WM_TAG_VERSION" val="1.0"/>
  <p:tag name="KSO_WM_BEAUTIFY_FLAG" val="#wm#"/>
  <p:tag name="KSO_WM_UNIT_TYPE" val="i"/>
  <p:tag name="KSO_WM_UNIT_INDEX" val="3"/>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2"/>
  <p:tag name="KSO_WM_UNIT_LAYERLEVEL" val="1"/>
  <p:tag name="KSO_WM_TAG_VERSION" val="1.0"/>
  <p:tag name="KSO_WM_BEAUTIFY_FLAG" val="#wm#"/>
  <p:tag name="KSO_WM_UNIT_TYPE" val="i"/>
  <p:tag name="KSO_WM_UNIT_INDEX" val="2"/>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3"/>
  <p:tag name="KSO_WM_UNIT_LAYERLEVEL" val="1"/>
  <p:tag name="KSO_WM_TAG_VERSION" val="1.0"/>
  <p:tag name="KSO_WM_BEAUTIFY_FLAG" val="#wm#"/>
  <p:tag name="KSO_WM_UNIT_TYPE" val="i"/>
  <p:tag name="KSO_WM_UNIT_INDEX" val="3"/>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2"/>
  <p:tag name="KSO_WM_UNIT_LAYERLEVEL" val="1"/>
  <p:tag name="KSO_WM_TAG_VERSION" val="1.0"/>
  <p:tag name="KSO_WM_BEAUTIFY_FLAG" val="#wm#"/>
  <p:tag name="KSO_WM_SLIDE_BACKGROUND_TYPE" val="belt"/>
  <p:tag name="KSO_WM_SLIDE_BK_DARK_LIGHT" val="1"/>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99918"/>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99918"/>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48.xml><?xml version="1.0" encoding="utf-8"?>
<p:tagLst xmlns:p="http://schemas.openxmlformats.org/presentationml/2006/main">
  <p:tag name="KSO_WM_TEMPLATE_THUMBS_INDEX" val="1、3、8、9、10、11、12、13、15"/>
  <p:tag name="KSO_WM_TEMPLATE_SUBCATEGORY" val="0"/>
  <p:tag name="KSO_WM_UNIT_SHOW_EDIT_AREA_INDICATION" val="0"/>
  <p:tag name="KSO_WM_TAG_VERSION" val="1.0"/>
  <p:tag name="KSO_WM_BEAUTIFY_FLAG" val="#wm#"/>
  <p:tag name="KSO_WM_TEMPLATE_CATEGORY" val="custom"/>
  <p:tag name="KSO_WM_TEMPLATE_INDEX" val="20199918"/>
</p:tagLst>
</file>

<file path=ppt/tags/tag149.xml><?xml version="1.0" encoding="utf-8"?>
<p:tagLst xmlns:p="http://schemas.openxmlformats.org/presentationml/2006/main">
  <p:tag name="KSO_WM_SLIDE_MODEL_TYPE" val="numdg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0.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
  <p:tag name="KSO_WM_UNIT_ID" val="diagram776_2*m_i*1_1"/>
  <p:tag name="KSO_WM_UNIT_CLEAR" val="1"/>
  <p:tag name="KSO_WM_UNIT_LAYERLEVEL" val="1_1"/>
  <p:tag name="KSO_WM_DIAGRAM_GROUP_CODE" val="m1-1"/>
  <p:tag name="KSO_WM_UNIT_FILL_FORE_SCHEMECOLOR_INDEX" val="8"/>
  <p:tag name="KSO_WM_UNIT_FILL_TYPE" val="1"/>
  <p:tag name="KSO_WM_UNIT_TEXT_FILL_FORE_SCHEMECOLOR_INDEX" val="2"/>
  <p:tag name="KSO_WM_UNIT_TEXT_FILL_TYPE" val="1"/>
</p:tagLst>
</file>

<file path=ppt/tags/tag151.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2"/>
  <p:tag name="KSO_WM_UNIT_ID" val="diagram776_2*m_i*1_2"/>
  <p:tag name="KSO_WM_UNIT_CLEAR" val="1"/>
  <p:tag name="KSO_WM_UNIT_LAYERLEVEL" val="1_1"/>
  <p:tag name="KSO_WM_DIAGRAM_GROUP_CODE" val="m1-1"/>
  <p:tag name="KSO_WM_UNIT_LINE_FORE_SCHEMECOLOR_INDEX" val="8"/>
  <p:tag name="KSO_WM_UNIT_LINE_FILL_TYPE" val="2"/>
</p:tagLst>
</file>

<file path=ppt/tags/tag152.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3"/>
  <p:tag name="KSO_WM_UNIT_ID" val="diagram776_2*m_i*1_3"/>
  <p:tag name="KSO_WM_UNIT_CLEAR" val="1"/>
  <p:tag name="KSO_WM_UNIT_LAYERLEVEL" val="1_1"/>
  <p:tag name="KSO_WM_DIAGRAM_GROUP_CODE" val="m1-1"/>
  <p:tag name="KSO_WM_UNIT_FILL_FORE_SCHEMECOLOR_INDEX" val="8"/>
  <p:tag name="KSO_WM_UNIT_FILL_TYPE" val="1"/>
  <p:tag name="KSO_WM_UNIT_TEXT_FILL_FORE_SCHEMECOLOR_INDEX" val="2"/>
  <p:tag name="KSO_WM_UNIT_TEXT_FILL_TYPE" val="1"/>
</p:tagLst>
</file>

<file path=ppt/tags/tag153.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4"/>
  <p:tag name="KSO_WM_UNIT_ID" val="diagram776_2*m_i*1_4"/>
  <p:tag name="KSO_WM_UNIT_CLEAR" val="1"/>
  <p:tag name="KSO_WM_UNIT_LAYERLEVEL" val="1_1"/>
  <p:tag name="KSO_WM_DIAGRAM_GROUP_CODE" val="m1-1"/>
  <p:tag name="KSO_WM_UNIT_TEXT_FILL_FORE_SCHEMECOLOR_INDEX" val="13"/>
  <p:tag name="KSO_WM_UNIT_TEXT_FILL_TYPE" val="1"/>
</p:tagLst>
</file>

<file path=ppt/tags/tag154.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1_1"/>
  <p:tag name="KSO_WM_UNIT_ID" val="diagram776_2*m_h_f*1_1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155.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1_1"/>
  <p:tag name="KSO_WM_UNIT_ID" val="diagram776_2*m_h_a*1_1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8"/>
  <p:tag name="KSO_WM_UNIT_TEXT_FILL_TYPE" val="1"/>
</p:tagLst>
</file>

<file path=ppt/tags/tag156.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5"/>
  <p:tag name="KSO_WM_UNIT_ID" val="diagram776_2*m_i*1_5"/>
  <p:tag name="KSO_WM_UNIT_CLEAR" val="1"/>
  <p:tag name="KSO_WM_UNIT_LAYERLEVEL" val="1_1"/>
  <p:tag name="KSO_WM_DIAGRAM_GROUP_CODE" val="m1-1"/>
  <p:tag name="KSO_WM_UNIT_FILL_FORE_SCHEMECOLOR_INDEX" val="7"/>
  <p:tag name="KSO_WM_UNIT_FILL_TYPE" val="1"/>
  <p:tag name="KSO_WM_UNIT_TEXT_FILL_FORE_SCHEMECOLOR_INDEX" val="2"/>
  <p:tag name="KSO_WM_UNIT_TEXT_FILL_TYPE" val="1"/>
</p:tagLst>
</file>

<file path=ppt/tags/tag157.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6"/>
  <p:tag name="KSO_WM_UNIT_ID" val="diagram776_2*m_i*1_6"/>
  <p:tag name="KSO_WM_UNIT_CLEAR" val="1"/>
  <p:tag name="KSO_WM_UNIT_LAYERLEVEL" val="1_1"/>
  <p:tag name="KSO_WM_DIAGRAM_GROUP_CODE" val="m1-1"/>
  <p:tag name="KSO_WM_UNIT_LINE_FORE_SCHEMECOLOR_INDEX" val="7"/>
  <p:tag name="KSO_WM_UNIT_LINE_FILL_TYPE" val="2"/>
</p:tagLst>
</file>

<file path=ppt/tags/tag158.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7"/>
  <p:tag name="KSO_WM_UNIT_ID" val="diagram776_2*m_i*1_7"/>
  <p:tag name="KSO_WM_UNIT_CLEAR" val="1"/>
  <p:tag name="KSO_WM_UNIT_LAYERLEVEL" val="1_1"/>
  <p:tag name="KSO_WM_DIAGRAM_GROUP_CODE" val="m1-1"/>
  <p:tag name="KSO_WM_UNIT_FILL_FORE_SCHEMECOLOR_INDEX" val="7"/>
  <p:tag name="KSO_WM_UNIT_FILL_TYPE" val="1"/>
  <p:tag name="KSO_WM_UNIT_TEXT_FILL_FORE_SCHEMECOLOR_INDEX" val="2"/>
  <p:tag name="KSO_WM_UNIT_TEXT_FILL_TYPE" val="1"/>
</p:tagLst>
</file>

<file path=ppt/tags/tag159.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8"/>
  <p:tag name="KSO_WM_UNIT_ID" val="diagram776_2*m_i*1_8"/>
  <p:tag name="KSO_WM_UNIT_CLEAR" val="1"/>
  <p:tag name="KSO_WM_UNIT_LAYERLEVEL" val="1_1"/>
  <p:tag name="KSO_WM_DIAGRAM_GROUP_CODE" val="m1-1"/>
  <p:tag name="KSO_WM_UNIT_TEXT_FILL_FORE_SCHEMECOLOR_INDEX" val="13"/>
  <p:tag name="KSO_WM_UNIT_TEXT_FILL_TYPE" val="1"/>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0.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2_1"/>
  <p:tag name="KSO_WM_UNIT_ID" val="diagram776_2*m_h_f*1_2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161.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2_1"/>
  <p:tag name="KSO_WM_UNIT_ID" val="diagram776_2*m_h_a*1_2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7"/>
  <p:tag name="KSO_WM_UNIT_TEXT_FILL_TYPE" val="1"/>
</p:tagLst>
</file>

<file path=ppt/tags/tag162.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9"/>
  <p:tag name="KSO_WM_UNIT_ID" val="diagram776_2*m_i*1_9"/>
  <p:tag name="KSO_WM_UNIT_CLEAR" val="1"/>
  <p:tag name="KSO_WM_UNIT_LAYERLEVEL" val="1_1"/>
  <p:tag name="KSO_WM_DIAGRAM_GROUP_CODE" val="m1-1"/>
  <p:tag name="KSO_WM_UNIT_FILL_FORE_SCHEMECOLOR_INDEX" val="6"/>
  <p:tag name="KSO_WM_UNIT_FILL_TYPE" val="1"/>
  <p:tag name="KSO_WM_UNIT_TEXT_FILL_FORE_SCHEMECOLOR_INDEX" val="2"/>
  <p:tag name="KSO_WM_UNIT_TEXT_FILL_TYPE" val="1"/>
</p:tagLst>
</file>

<file path=ppt/tags/tag163.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0"/>
  <p:tag name="KSO_WM_UNIT_ID" val="diagram776_2*m_i*1_10"/>
  <p:tag name="KSO_WM_UNIT_CLEAR" val="1"/>
  <p:tag name="KSO_WM_UNIT_LAYERLEVEL" val="1_1"/>
  <p:tag name="KSO_WM_DIAGRAM_GROUP_CODE" val="m1-1"/>
  <p:tag name="KSO_WM_UNIT_LINE_FORE_SCHEMECOLOR_INDEX" val="6"/>
  <p:tag name="KSO_WM_UNIT_LINE_FILL_TYPE" val="2"/>
</p:tagLst>
</file>

<file path=ppt/tags/tag164.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1"/>
  <p:tag name="KSO_WM_UNIT_ID" val="diagram776_2*m_i*1_11"/>
  <p:tag name="KSO_WM_UNIT_CLEAR" val="1"/>
  <p:tag name="KSO_WM_UNIT_LAYERLEVEL" val="1_1"/>
  <p:tag name="KSO_WM_DIAGRAM_GROUP_CODE" val="m1-1"/>
  <p:tag name="KSO_WM_UNIT_FILL_FORE_SCHEMECOLOR_INDEX" val="6"/>
  <p:tag name="KSO_WM_UNIT_FILL_TYPE" val="1"/>
  <p:tag name="KSO_WM_UNIT_TEXT_FILL_FORE_SCHEMECOLOR_INDEX" val="2"/>
  <p:tag name="KSO_WM_UNIT_TEXT_FILL_TYPE" val="1"/>
</p:tagLst>
</file>

<file path=ppt/tags/tag165.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2"/>
  <p:tag name="KSO_WM_UNIT_ID" val="diagram776_2*m_i*1_12"/>
  <p:tag name="KSO_WM_UNIT_CLEAR" val="1"/>
  <p:tag name="KSO_WM_UNIT_LAYERLEVEL" val="1_1"/>
  <p:tag name="KSO_WM_DIAGRAM_GROUP_CODE" val="m1-1"/>
  <p:tag name="KSO_WM_UNIT_TEXT_FILL_FORE_SCHEMECOLOR_INDEX" val="13"/>
  <p:tag name="KSO_WM_UNIT_TEXT_FILL_TYPE" val="1"/>
</p:tagLst>
</file>

<file path=ppt/tags/tag166.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3_1"/>
  <p:tag name="KSO_WM_UNIT_ID" val="diagram776_2*m_h_f*1_3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167.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3_1"/>
  <p:tag name="KSO_WM_UNIT_ID" val="diagram776_2*m_h_a*1_3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6"/>
  <p:tag name="KSO_WM_UNIT_TEXT_FILL_TYPE" val="1"/>
</p:tagLst>
</file>

<file path=ppt/tags/tag168.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3"/>
  <p:tag name="KSO_WM_UNIT_ID" val="diagram776_2*m_i*1_13"/>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Lst>
</file>

<file path=ppt/tags/tag169.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4"/>
  <p:tag name="KSO_WM_UNIT_ID" val="diagram776_2*m_i*1_14"/>
  <p:tag name="KSO_WM_UNIT_CLEAR" val="1"/>
  <p:tag name="KSO_WM_UNIT_LAYERLEVEL" val="1_1"/>
  <p:tag name="KSO_WM_DIAGRAM_GROUP_CODE" val="m1-1"/>
  <p:tag name="KSO_WM_UNIT_LINE_FORE_SCHEMECOLOR_INDEX" val="5"/>
  <p:tag name="KSO_WM_UNIT_LINE_FILL_TYPE" val="2"/>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0.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5"/>
  <p:tag name="KSO_WM_UNIT_ID" val="diagram776_2*m_i*1_15"/>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Lst>
</file>

<file path=ppt/tags/tag171.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6"/>
  <p:tag name="KSO_WM_UNIT_ID" val="diagram776_2*m_i*1_16"/>
  <p:tag name="KSO_WM_UNIT_CLEAR" val="1"/>
  <p:tag name="KSO_WM_UNIT_LAYERLEVEL" val="1_1"/>
  <p:tag name="KSO_WM_DIAGRAM_GROUP_CODE" val="m1-1"/>
  <p:tag name="KSO_WM_UNIT_TEXT_FILL_FORE_SCHEMECOLOR_INDEX" val="13"/>
  <p:tag name="KSO_WM_UNIT_TEXT_FILL_TYPE" val="1"/>
</p:tagLst>
</file>

<file path=ppt/tags/tag172.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4_1"/>
  <p:tag name="KSO_WM_UNIT_ID" val="diagram776_2*m_h_f*1_4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173.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4_1"/>
  <p:tag name="KSO_WM_UNIT_ID" val="diagram776_2*m_h_a*1_4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5"/>
  <p:tag name="KSO_WM_UNIT_TEXT_FILL_TYPE" val="1"/>
</p:tagLst>
</file>

<file path=ppt/tags/tag174.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
  <p:tag name="KSO_WM_UNIT_ID" val="diagram776_2*m_i*1_1"/>
  <p:tag name="KSO_WM_UNIT_CLEAR" val="1"/>
  <p:tag name="KSO_WM_UNIT_LAYERLEVEL" val="1_1"/>
  <p:tag name="KSO_WM_DIAGRAM_GROUP_CODE" val="m1-1"/>
  <p:tag name="KSO_WM_UNIT_FILL_FORE_SCHEMECOLOR_INDEX" val="8"/>
  <p:tag name="KSO_WM_UNIT_FILL_TYPE" val="1"/>
  <p:tag name="KSO_WM_UNIT_TEXT_FILL_FORE_SCHEMECOLOR_INDEX" val="2"/>
  <p:tag name="KSO_WM_UNIT_TEXT_FILL_TYPE" val="1"/>
</p:tagLst>
</file>

<file path=ppt/tags/tag175.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2"/>
  <p:tag name="KSO_WM_UNIT_ID" val="diagram776_2*m_i*1_2"/>
  <p:tag name="KSO_WM_UNIT_CLEAR" val="1"/>
  <p:tag name="KSO_WM_UNIT_LAYERLEVEL" val="1_1"/>
  <p:tag name="KSO_WM_DIAGRAM_GROUP_CODE" val="m1-1"/>
  <p:tag name="KSO_WM_UNIT_LINE_FORE_SCHEMECOLOR_INDEX" val="8"/>
  <p:tag name="KSO_WM_UNIT_LINE_FILL_TYPE" val="2"/>
</p:tagLst>
</file>

<file path=ppt/tags/tag176.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3"/>
  <p:tag name="KSO_WM_UNIT_ID" val="diagram776_2*m_i*1_3"/>
  <p:tag name="KSO_WM_UNIT_CLEAR" val="1"/>
  <p:tag name="KSO_WM_UNIT_LAYERLEVEL" val="1_1"/>
  <p:tag name="KSO_WM_DIAGRAM_GROUP_CODE" val="m1-1"/>
  <p:tag name="KSO_WM_UNIT_FILL_FORE_SCHEMECOLOR_INDEX" val="8"/>
  <p:tag name="KSO_WM_UNIT_FILL_TYPE" val="1"/>
  <p:tag name="KSO_WM_UNIT_TEXT_FILL_FORE_SCHEMECOLOR_INDEX" val="2"/>
  <p:tag name="KSO_WM_UNIT_TEXT_FILL_TYPE" val="1"/>
</p:tagLst>
</file>

<file path=ppt/tags/tag177.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4"/>
  <p:tag name="KSO_WM_UNIT_ID" val="diagram776_2*m_i*1_4"/>
  <p:tag name="KSO_WM_UNIT_CLEAR" val="1"/>
  <p:tag name="KSO_WM_UNIT_LAYERLEVEL" val="1_1"/>
  <p:tag name="KSO_WM_DIAGRAM_GROUP_CODE" val="m1-1"/>
  <p:tag name="KSO_WM_UNIT_TEXT_FILL_FORE_SCHEMECOLOR_INDEX" val="13"/>
  <p:tag name="KSO_WM_UNIT_TEXT_FILL_TYPE" val="1"/>
</p:tagLst>
</file>

<file path=ppt/tags/tag178.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1_1"/>
  <p:tag name="KSO_WM_UNIT_ID" val="diagram776_2*m_h_f*1_1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179.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1_1"/>
  <p:tag name="KSO_WM_UNIT_ID" val="diagram776_2*m_h_a*1_1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8"/>
  <p:tag name="KSO_WM_UNIT_TEXT_FILL_TYPE" val="1"/>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0.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5"/>
  <p:tag name="KSO_WM_UNIT_ID" val="diagram776_2*m_i*1_5"/>
  <p:tag name="KSO_WM_UNIT_CLEAR" val="1"/>
  <p:tag name="KSO_WM_UNIT_LAYERLEVEL" val="1_1"/>
  <p:tag name="KSO_WM_DIAGRAM_GROUP_CODE" val="m1-1"/>
  <p:tag name="KSO_WM_UNIT_FILL_FORE_SCHEMECOLOR_INDEX" val="7"/>
  <p:tag name="KSO_WM_UNIT_FILL_TYPE" val="1"/>
  <p:tag name="KSO_WM_UNIT_TEXT_FILL_FORE_SCHEMECOLOR_INDEX" val="2"/>
  <p:tag name="KSO_WM_UNIT_TEXT_FILL_TYPE" val="1"/>
</p:tagLst>
</file>

<file path=ppt/tags/tag181.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6"/>
  <p:tag name="KSO_WM_UNIT_ID" val="diagram776_2*m_i*1_6"/>
  <p:tag name="KSO_WM_UNIT_CLEAR" val="1"/>
  <p:tag name="KSO_WM_UNIT_LAYERLEVEL" val="1_1"/>
  <p:tag name="KSO_WM_DIAGRAM_GROUP_CODE" val="m1-1"/>
  <p:tag name="KSO_WM_UNIT_LINE_FORE_SCHEMECOLOR_INDEX" val="7"/>
  <p:tag name="KSO_WM_UNIT_LINE_FILL_TYPE" val="2"/>
</p:tagLst>
</file>

<file path=ppt/tags/tag182.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7"/>
  <p:tag name="KSO_WM_UNIT_ID" val="diagram776_2*m_i*1_7"/>
  <p:tag name="KSO_WM_UNIT_CLEAR" val="1"/>
  <p:tag name="KSO_WM_UNIT_LAYERLEVEL" val="1_1"/>
  <p:tag name="KSO_WM_DIAGRAM_GROUP_CODE" val="m1-1"/>
  <p:tag name="KSO_WM_UNIT_FILL_FORE_SCHEMECOLOR_INDEX" val="7"/>
  <p:tag name="KSO_WM_UNIT_FILL_TYPE" val="1"/>
  <p:tag name="KSO_WM_UNIT_TEXT_FILL_FORE_SCHEMECOLOR_INDEX" val="2"/>
  <p:tag name="KSO_WM_UNIT_TEXT_FILL_TYPE" val="1"/>
</p:tagLst>
</file>

<file path=ppt/tags/tag183.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8"/>
  <p:tag name="KSO_WM_UNIT_ID" val="diagram776_2*m_i*1_8"/>
  <p:tag name="KSO_WM_UNIT_CLEAR" val="1"/>
  <p:tag name="KSO_WM_UNIT_LAYERLEVEL" val="1_1"/>
  <p:tag name="KSO_WM_DIAGRAM_GROUP_CODE" val="m1-1"/>
  <p:tag name="KSO_WM_UNIT_TEXT_FILL_FORE_SCHEMECOLOR_INDEX" val="13"/>
  <p:tag name="KSO_WM_UNIT_TEXT_FILL_TYPE" val="1"/>
</p:tagLst>
</file>

<file path=ppt/tags/tag184.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2_1"/>
  <p:tag name="KSO_WM_UNIT_ID" val="diagram776_2*m_h_f*1_2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185.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2_1"/>
  <p:tag name="KSO_WM_UNIT_ID" val="diagram776_2*m_h_a*1_2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7"/>
  <p:tag name="KSO_WM_UNIT_TEXT_FILL_TYPE" val="1"/>
</p:tagLst>
</file>

<file path=ppt/tags/tag186.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9"/>
  <p:tag name="KSO_WM_UNIT_ID" val="diagram776_2*m_i*1_9"/>
  <p:tag name="KSO_WM_UNIT_CLEAR" val="1"/>
  <p:tag name="KSO_WM_UNIT_LAYERLEVEL" val="1_1"/>
  <p:tag name="KSO_WM_DIAGRAM_GROUP_CODE" val="m1-1"/>
  <p:tag name="KSO_WM_UNIT_FILL_FORE_SCHEMECOLOR_INDEX" val="6"/>
  <p:tag name="KSO_WM_UNIT_FILL_TYPE" val="1"/>
  <p:tag name="KSO_WM_UNIT_TEXT_FILL_FORE_SCHEMECOLOR_INDEX" val="2"/>
  <p:tag name="KSO_WM_UNIT_TEXT_FILL_TYPE" val="1"/>
</p:tagLst>
</file>

<file path=ppt/tags/tag187.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0"/>
  <p:tag name="KSO_WM_UNIT_ID" val="diagram776_2*m_i*1_10"/>
  <p:tag name="KSO_WM_UNIT_CLEAR" val="1"/>
  <p:tag name="KSO_WM_UNIT_LAYERLEVEL" val="1_1"/>
  <p:tag name="KSO_WM_DIAGRAM_GROUP_CODE" val="m1-1"/>
  <p:tag name="KSO_WM_UNIT_LINE_FORE_SCHEMECOLOR_INDEX" val="6"/>
  <p:tag name="KSO_WM_UNIT_LINE_FILL_TYPE" val="2"/>
</p:tagLst>
</file>

<file path=ppt/tags/tag188.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1"/>
  <p:tag name="KSO_WM_UNIT_ID" val="diagram776_2*m_i*1_11"/>
  <p:tag name="KSO_WM_UNIT_CLEAR" val="1"/>
  <p:tag name="KSO_WM_UNIT_LAYERLEVEL" val="1_1"/>
  <p:tag name="KSO_WM_DIAGRAM_GROUP_CODE" val="m1-1"/>
  <p:tag name="KSO_WM_UNIT_FILL_FORE_SCHEMECOLOR_INDEX" val="6"/>
  <p:tag name="KSO_WM_UNIT_FILL_TYPE" val="1"/>
  <p:tag name="KSO_WM_UNIT_TEXT_FILL_FORE_SCHEMECOLOR_INDEX" val="2"/>
  <p:tag name="KSO_WM_UNIT_TEXT_FILL_TYPE" val="1"/>
</p:tagLst>
</file>

<file path=ppt/tags/tag189.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2"/>
  <p:tag name="KSO_WM_UNIT_ID" val="diagram776_2*m_i*1_12"/>
  <p:tag name="KSO_WM_UNIT_CLEAR" val="1"/>
  <p:tag name="KSO_WM_UNIT_LAYERLEVEL" val="1_1"/>
  <p:tag name="KSO_WM_DIAGRAM_GROUP_CODE" val="m1-1"/>
  <p:tag name="KSO_WM_UNIT_TEXT_FILL_FORE_SCHEMECOLOR_INDEX" val="13"/>
  <p:tag name="KSO_WM_UNIT_TEXT_FILL_TYPE" val="1"/>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0.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3_1"/>
  <p:tag name="KSO_WM_UNIT_ID" val="diagram776_2*m_h_f*1_3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191.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3_1"/>
  <p:tag name="KSO_WM_UNIT_ID" val="diagram776_2*m_h_a*1_3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6"/>
  <p:tag name="KSO_WM_UNIT_TEXT_FILL_TYPE" val="1"/>
</p:tagLst>
</file>

<file path=ppt/tags/tag192.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3"/>
  <p:tag name="KSO_WM_UNIT_ID" val="diagram776_2*m_i*1_13"/>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Lst>
</file>

<file path=ppt/tags/tag193.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4"/>
  <p:tag name="KSO_WM_UNIT_ID" val="diagram776_2*m_i*1_14"/>
  <p:tag name="KSO_WM_UNIT_CLEAR" val="1"/>
  <p:tag name="KSO_WM_UNIT_LAYERLEVEL" val="1_1"/>
  <p:tag name="KSO_WM_DIAGRAM_GROUP_CODE" val="m1-1"/>
  <p:tag name="KSO_WM_UNIT_LINE_FORE_SCHEMECOLOR_INDEX" val="5"/>
  <p:tag name="KSO_WM_UNIT_LINE_FILL_TYPE" val="2"/>
</p:tagLst>
</file>

<file path=ppt/tags/tag194.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5"/>
  <p:tag name="KSO_WM_UNIT_ID" val="diagram776_2*m_i*1_15"/>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Lst>
</file>

<file path=ppt/tags/tag195.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6"/>
  <p:tag name="KSO_WM_UNIT_ID" val="diagram776_2*m_i*1_16"/>
  <p:tag name="KSO_WM_UNIT_CLEAR" val="1"/>
  <p:tag name="KSO_WM_UNIT_LAYERLEVEL" val="1_1"/>
  <p:tag name="KSO_WM_DIAGRAM_GROUP_CODE" val="m1-1"/>
  <p:tag name="KSO_WM_UNIT_TEXT_FILL_FORE_SCHEMECOLOR_INDEX" val="13"/>
  <p:tag name="KSO_WM_UNIT_TEXT_FILL_TYPE" val="1"/>
</p:tagLst>
</file>

<file path=ppt/tags/tag196.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4_1"/>
  <p:tag name="KSO_WM_UNIT_ID" val="diagram776_2*m_h_f*1_4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197.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4_1"/>
  <p:tag name="KSO_WM_UNIT_ID" val="diagram776_2*m_h_a*1_4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5"/>
  <p:tag name="KSO_WM_UNIT_TEXT_FILL_TYPE" val="1"/>
</p:tagLst>
</file>

<file path=ppt/tags/tag198.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
  <p:tag name="KSO_WM_UNIT_ID" val="diagram776_2*m_i*1_1"/>
  <p:tag name="KSO_WM_UNIT_CLEAR" val="1"/>
  <p:tag name="KSO_WM_UNIT_LAYERLEVEL" val="1_1"/>
  <p:tag name="KSO_WM_DIAGRAM_GROUP_CODE" val="m1-1"/>
  <p:tag name="KSO_WM_UNIT_FILL_FORE_SCHEMECOLOR_INDEX" val="8"/>
  <p:tag name="KSO_WM_UNIT_FILL_TYPE" val="1"/>
  <p:tag name="KSO_WM_UNIT_TEXT_FILL_FORE_SCHEMECOLOR_INDEX" val="2"/>
  <p:tag name="KSO_WM_UNIT_TEXT_FILL_TYPE" val="1"/>
</p:tagLst>
</file>

<file path=ppt/tags/tag199.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2"/>
  <p:tag name="KSO_WM_UNIT_ID" val="diagram776_2*m_i*1_2"/>
  <p:tag name="KSO_WM_UNIT_CLEAR" val="1"/>
  <p:tag name="KSO_WM_UNIT_LAYERLEVEL" val="1_1"/>
  <p:tag name="KSO_WM_DIAGRAM_GROUP_CODE" val="m1-1"/>
  <p:tag name="KSO_WM_UNIT_LINE_FORE_SCHEMECOLOR_INDEX" val="8"/>
  <p:tag name="KSO_WM_UNIT_LINE_FILL_TYPE" val="2"/>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00.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3"/>
  <p:tag name="KSO_WM_UNIT_ID" val="diagram776_2*m_i*1_3"/>
  <p:tag name="KSO_WM_UNIT_CLEAR" val="1"/>
  <p:tag name="KSO_WM_UNIT_LAYERLEVEL" val="1_1"/>
  <p:tag name="KSO_WM_DIAGRAM_GROUP_CODE" val="m1-1"/>
  <p:tag name="KSO_WM_UNIT_FILL_FORE_SCHEMECOLOR_INDEX" val="8"/>
  <p:tag name="KSO_WM_UNIT_FILL_TYPE" val="1"/>
  <p:tag name="KSO_WM_UNIT_TEXT_FILL_FORE_SCHEMECOLOR_INDEX" val="2"/>
  <p:tag name="KSO_WM_UNIT_TEXT_FILL_TYPE" val="1"/>
</p:tagLst>
</file>

<file path=ppt/tags/tag201.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4"/>
  <p:tag name="KSO_WM_UNIT_ID" val="diagram776_2*m_i*1_4"/>
  <p:tag name="KSO_WM_UNIT_CLEAR" val="1"/>
  <p:tag name="KSO_WM_UNIT_LAYERLEVEL" val="1_1"/>
  <p:tag name="KSO_WM_DIAGRAM_GROUP_CODE" val="m1-1"/>
  <p:tag name="KSO_WM_UNIT_TEXT_FILL_FORE_SCHEMECOLOR_INDEX" val="13"/>
  <p:tag name="KSO_WM_UNIT_TEXT_FILL_TYPE" val="1"/>
</p:tagLst>
</file>

<file path=ppt/tags/tag202.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1_1"/>
  <p:tag name="KSO_WM_UNIT_ID" val="diagram776_2*m_h_f*1_1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203.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1_1"/>
  <p:tag name="KSO_WM_UNIT_ID" val="diagram776_2*m_h_a*1_1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8"/>
  <p:tag name="KSO_WM_UNIT_TEXT_FILL_TYPE" val="1"/>
</p:tagLst>
</file>

<file path=ppt/tags/tag204.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5"/>
  <p:tag name="KSO_WM_UNIT_ID" val="diagram776_2*m_i*1_5"/>
  <p:tag name="KSO_WM_UNIT_CLEAR" val="1"/>
  <p:tag name="KSO_WM_UNIT_LAYERLEVEL" val="1_1"/>
  <p:tag name="KSO_WM_DIAGRAM_GROUP_CODE" val="m1-1"/>
  <p:tag name="KSO_WM_UNIT_FILL_FORE_SCHEMECOLOR_INDEX" val="7"/>
  <p:tag name="KSO_WM_UNIT_FILL_TYPE" val="1"/>
  <p:tag name="KSO_WM_UNIT_TEXT_FILL_FORE_SCHEMECOLOR_INDEX" val="2"/>
  <p:tag name="KSO_WM_UNIT_TEXT_FILL_TYPE" val="1"/>
</p:tagLst>
</file>

<file path=ppt/tags/tag205.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6"/>
  <p:tag name="KSO_WM_UNIT_ID" val="diagram776_2*m_i*1_6"/>
  <p:tag name="KSO_WM_UNIT_CLEAR" val="1"/>
  <p:tag name="KSO_WM_UNIT_LAYERLEVEL" val="1_1"/>
  <p:tag name="KSO_WM_DIAGRAM_GROUP_CODE" val="m1-1"/>
  <p:tag name="KSO_WM_UNIT_LINE_FORE_SCHEMECOLOR_INDEX" val="7"/>
  <p:tag name="KSO_WM_UNIT_LINE_FILL_TYPE" val="2"/>
</p:tagLst>
</file>

<file path=ppt/tags/tag206.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7"/>
  <p:tag name="KSO_WM_UNIT_ID" val="diagram776_2*m_i*1_7"/>
  <p:tag name="KSO_WM_UNIT_CLEAR" val="1"/>
  <p:tag name="KSO_WM_UNIT_LAYERLEVEL" val="1_1"/>
  <p:tag name="KSO_WM_DIAGRAM_GROUP_CODE" val="m1-1"/>
  <p:tag name="KSO_WM_UNIT_FILL_FORE_SCHEMECOLOR_INDEX" val="7"/>
  <p:tag name="KSO_WM_UNIT_FILL_TYPE" val="1"/>
  <p:tag name="KSO_WM_UNIT_TEXT_FILL_FORE_SCHEMECOLOR_INDEX" val="2"/>
  <p:tag name="KSO_WM_UNIT_TEXT_FILL_TYPE" val="1"/>
</p:tagLst>
</file>

<file path=ppt/tags/tag207.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8"/>
  <p:tag name="KSO_WM_UNIT_ID" val="diagram776_2*m_i*1_8"/>
  <p:tag name="KSO_WM_UNIT_CLEAR" val="1"/>
  <p:tag name="KSO_WM_UNIT_LAYERLEVEL" val="1_1"/>
  <p:tag name="KSO_WM_DIAGRAM_GROUP_CODE" val="m1-1"/>
  <p:tag name="KSO_WM_UNIT_TEXT_FILL_FORE_SCHEMECOLOR_INDEX" val="13"/>
  <p:tag name="KSO_WM_UNIT_TEXT_FILL_TYPE" val="1"/>
</p:tagLst>
</file>

<file path=ppt/tags/tag208.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2_1"/>
  <p:tag name="KSO_WM_UNIT_ID" val="diagram776_2*m_h_f*1_2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209.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2_1"/>
  <p:tag name="KSO_WM_UNIT_ID" val="diagram776_2*m_h_a*1_2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7"/>
  <p:tag name="KSO_WM_UNIT_TEXT_FILL_TYPE" val="1"/>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0.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9"/>
  <p:tag name="KSO_WM_UNIT_ID" val="diagram776_2*m_i*1_9"/>
  <p:tag name="KSO_WM_UNIT_CLEAR" val="1"/>
  <p:tag name="KSO_WM_UNIT_LAYERLEVEL" val="1_1"/>
  <p:tag name="KSO_WM_DIAGRAM_GROUP_CODE" val="m1-1"/>
  <p:tag name="KSO_WM_UNIT_FILL_FORE_SCHEMECOLOR_INDEX" val="6"/>
  <p:tag name="KSO_WM_UNIT_FILL_TYPE" val="1"/>
  <p:tag name="KSO_WM_UNIT_TEXT_FILL_FORE_SCHEMECOLOR_INDEX" val="2"/>
  <p:tag name="KSO_WM_UNIT_TEXT_FILL_TYPE" val="1"/>
</p:tagLst>
</file>

<file path=ppt/tags/tag211.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0"/>
  <p:tag name="KSO_WM_UNIT_ID" val="diagram776_2*m_i*1_10"/>
  <p:tag name="KSO_WM_UNIT_CLEAR" val="1"/>
  <p:tag name="KSO_WM_UNIT_LAYERLEVEL" val="1_1"/>
  <p:tag name="KSO_WM_DIAGRAM_GROUP_CODE" val="m1-1"/>
  <p:tag name="KSO_WM_UNIT_LINE_FORE_SCHEMECOLOR_INDEX" val="6"/>
  <p:tag name="KSO_WM_UNIT_LINE_FILL_TYPE" val="2"/>
</p:tagLst>
</file>

<file path=ppt/tags/tag212.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1"/>
  <p:tag name="KSO_WM_UNIT_ID" val="diagram776_2*m_i*1_11"/>
  <p:tag name="KSO_WM_UNIT_CLEAR" val="1"/>
  <p:tag name="KSO_WM_UNIT_LAYERLEVEL" val="1_1"/>
  <p:tag name="KSO_WM_DIAGRAM_GROUP_CODE" val="m1-1"/>
  <p:tag name="KSO_WM_UNIT_FILL_FORE_SCHEMECOLOR_INDEX" val="6"/>
  <p:tag name="KSO_WM_UNIT_FILL_TYPE" val="1"/>
  <p:tag name="KSO_WM_UNIT_TEXT_FILL_FORE_SCHEMECOLOR_INDEX" val="2"/>
  <p:tag name="KSO_WM_UNIT_TEXT_FILL_TYPE" val="1"/>
</p:tagLst>
</file>

<file path=ppt/tags/tag213.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2"/>
  <p:tag name="KSO_WM_UNIT_ID" val="diagram776_2*m_i*1_12"/>
  <p:tag name="KSO_WM_UNIT_CLEAR" val="1"/>
  <p:tag name="KSO_WM_UNIT_LAYERLEVEL" val="1_1"/>
  <p:tag name="KSO_WM_DIAGRAM_GROUP_CODE" val="m1-1"/>
  <p:tag name="KSO_WM_UNIT_TEXT_FILL_FORE_SCHEMECOLOR_INDEX" val="13"/>
  <p:tag name="KSO_WM_UNIT_TEXT_FILL_TYPE" val="1"/>
</p:tagLst>
</file>

<file path=ppt/tags/tag214.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3_1"/>
  <p:tag name="KSO_WM_UNIT_ID" val="diagram776_2*m_h_f*1_3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215.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3_1"/>
  <p:tag name="KSO_WM_UNIT_ID" val="diagram776_2*m_h_a*1_3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6"/>
  <p:tag name="KSO_WM_UNIT_TEXT_FILL_TYPE" val="1"/>
</p:tagLst>
</file>

<file path=ppt/tags/tag216.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3"/>
  <p:tag name="KSO_WM_UNIT_ID" val="diagram776_2*m_i*1_13"/>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Lst>
</file>

<file path=ppt/tags/tag217.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4"/>
  <p:tag name="KSO_WM_UNIT_ID" val="diagram776_2*m_i*1_14"/>
  <p:tag name="KSO_WM_UNIT_CLEAR" val="1"/>
  <p:tag name="KSO_WM_UNIT_LAYERLEVEL" val="1_1"/>
  <p:tag name="KSO_WM_DIAGRAM_GROUP_CODE" val="m1-1"/>
  <p:tag name="KSO_WM_UNIT_LINE_FORE_SCHEMECOLOR_INDEX" val="5"/>
  <p:tag name="KSO_WM_UNIT_LINE_FILL_TYPE" val="2"/>
</p:tagLst>
</file>

<file path=ppt/tags/tag218.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5"/>
  <p:tag name="KSO_WM_UNIT_ID" val="diagram776_2*m_i*1_15"/>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Lst>
</file>

<file path=ppt/tags/tag219.xml><?xml version="1.0" encoding="utf-8"?>
<p:tagLst xmlns:p="http://schemas.openxmlformats.org/presentationml/2006/main">
  <p:tag name="KSO_WM_TEMPLATE_CATEGORY" val="diagram"/>
  <p:tag name="KSO_WM_TEMPLATE_INDEX" val="776"/>
  <p:tag name="KSO_WM_TAG_VERSION" val="1.0"/>
  <p:tag name="KSO_WM_BEAUTIFY_FLAG" val="#wm#"/>
  <p:tag name="KSO_WM_UNIT_TYPE" val="m_i"/>
  <p:tag name="KSO_WM_UNIT_INDEX" val="1_16"/>
  <p:tag name="KSO_WM_UNIT_ID" val="diagram776_2*m_i*1_16"/>
  <p:tag name="KSO_WM_UNIT_CLEAR" val="1"/>
  <p:tag name="KSO_WM_UNIT_LAYERLEVEL" val="1_1"/>
  <p:tag name="KSO_WM_DIAGRAM_GROUP_CODE" val="m1-1"/>
  <p:tag name="KSO_WM_UNIT_TEXT_FILL_FORE_SCHEMECOLOR_INDEX" val="13"/>
  <p:tag name="KSO_WM_UNIT_TEXT_FILL_TYPE" val="1"/>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0.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f"/>
  <p:tag name="KSO_WM_UNIT_INDEX" val="1_4_1"/>
  <p:tag name="KSO_WM_UNIT_ID" val="diagram776_2*m_h_f*1_4_1"/>
  <p:tag name="KSO_WM_UNIT_CLEAR" val="1"/>
  <p:tag name="KSO_WM_UNIT_LAYERLEVEL" val="1_1_1"/>
  <p:tag name="KSO_WM_UNIT_VALUE" val="24"/>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221.xml><?xml version="1.0" encoding="utf-8"?>
<p:tagLst xmlns:p="http://schemas.openxmlformats.org/presentationml/2006/main">
  <p:tag name="KSO_WM_TEMPLATE_CATEGORY" val="diagram"/>
  <p:tag name="KSO_WM_TEMPLATE_INDEX" val="776"/>
  <p:tag name="KSO_WM_TAG_VERSION" val="1.0"/>
  <p:tag name="KSO_WM_BEAUTIFY_FLAG" val="#wm#"/>
  <p:tag name="KSO_WM_UNIT_TYPE" val="m_h_a"/>
  <p:tag name="KSO_WM_UNIT_INDEX" val="1_4_1"/>
  <p:tag name="KSO_WM_UNIT_ID" val="diagram776_2*m_h_a*1_4_1"/>
  <p:tag name="KSO_WM_UNIT_CLEAR" val="1"/>
  <p:tag name="KSO_WM_UNIT_LAYERLEVEL" val="1_1_1"/>
  <p:tag name="KSO_WM_UNIT_VALUE" val="5"/>
  <p:tag name="KSO_WM_UNIT_HIGHLIGHT" val="0"/>
  <p:tag name="KSO_WM_UNIT_COMPATIBLE" val="0"/>
  <p:tag name="KSO_WM_DIAGRAM_GROUP_CODE" val="m1-1"/>
  <p:tag name="KSO_WM_UNIT_PRESET_TEXT" val="LOREM"/>
  <p:tag name="KSO_WM_UNIT_TEXT_FILL_FORE_SCHEMECOLOR_INDEX" val="5"/>
  <p:tag name="KSO_WM_UNIT_TEXT_FILL_TYPE" val="1"/>
</p:tagLst>
</file>

<file path=ppt/tags/tag222.xml><?xml version="1.0" encoding="utf-8"?>
<p:tagLst xmlns:p="http://schemas.openxmlformats.org/presentationml/2006/main">
  <p:tag name="KSO_WM_UNIT_ISCONTENTSTITLE" val="0"/>
  <p:tag name="KSO_WM_UNIT_PRESET_TEXT" val="Thanks"/>
  <p:tag name="KSO_WM_UNIT_NOCLEAR" val="0"/>
  <p:tag name="KSO_WM_UNIT_VALUE" val="5"/>
  <p:tag name="KSO_WM_UNIT_HIGHLIGHT" val="0"/>
  <p:tag name="KSO_WM_UNIT_COMPATIBLE" val="0"/>
  <p:tag name="KSO_WM_UNIT_DIAGRAM_ISNUMVISUAL" val="0"/>
  <p:tag name="KSO_WM_UNIT_DIAGRAM_ISREFERUNIT" val="0"/>
  <p:tag name="KSO_WM_UNIT_TYPE" val="a"/>
  <p:tag name="KSO_WM_UNIT_INDEX" val="1"/>
  <p:tag name="KSO_WM_UNIT_ID" val="custom20199918_15*a*1"/>
  <p:tag name="KSO_WM_TEMPLATE_CATEGORY" val="custom"/>
  <p:tag name="KSO_WM_TEMPLATE_INDEX" val="20199918"/>
  <p:tag name="KSO_WM_UNIT_LAYERLEVEL" val="1"/>
  <p:tag name="KSO_WM_TAG_VERSION" val="1.0"/>
  <p:tag name="KSO_WM_BEAUTIFY_FLAG" val="#wm#"/>
</p:tagLst>
</file>

<file path=ppt/tags/tag223.xml><?xml version="1.0" encoding="utf-8"?>
<p:tagLst xmlns:p="http://schemas.openxmlformats.org/presentationml/2006/main">
  <p:tag name="KSO_WM_SLIDE_ID" val="custom20199918_15"/>
  <p:tag name="KSO_WM_TEMPLATE_SUBCATEGORY" val="0"/>
  <p:tag name="KSO_WM_SLIDE_TYPE" val="endPage"/>
  <p:tag name="KSO_WM_SLIDE_SUBTYPE" val="pureTxt"/>
  <p:tag name="KSO_WM_SLIDE_ITEM_CNT" val="0"/>
  <p:tag name="KSO_WM_SLIDE_INDEX" val="15"/>
  <p:tag name="KSO_WM_TAG_VERSION" val="1.0"/>
  <p:tag name="KSO_WM_BEAUTIFY_FLAG" val="#wm#"/>
  <p:tag name="KSO_WM_TEMPLATE_CATEGORY" val="custom"/>
  <p:tag name="KSO_WM_TEMPLATE_INDEX" val="20199918"/>
  <p:tag name="KSO_WM_SLIDE_LAYOUT" val="a"/>
  <p:tag name="KSO_WM_SLIDE_LAYOUT_CNT" val="1"/>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i*2"/>
  <p:tag name="KSO_WM_UNIT_LAYERLEVEL" val="1"/>
  <p:tag name="KSO_WM_TAG_VERSION" val="1.0"/>
  <p:tag name="KSO_WM_BEAUTIFY_FLAG" val="#wm#"/>
  <p:tag name="KSO_WM_UNIT_TYPE" val="i"/>
  <p:tag name="KSO_WM_UNIT_INDEX" val="2"/>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i*2"/>
  <p:tag name="KSO_WM_UNIT_LAYERLEVEL" val="1"/>
  <p:tag name="KSO_WM_TAG_VERSION" val="1.0"/>
  <p:tag name="KSO_WM_BEAUTIFY_FLAG" val="#wm#"/>
  <p:tag name="KSO_WM_UNIT_TYPE" val="i"/>
  <p:tag name="KSO_WM_UNIT_INDEX" val="2"/>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i*2"/>
  <p:tag name="KSO_WM_UNIT_LAYERLEVEL" val="1"/>
  <p:tag name="KSO_WM_TAG_VERSION" val="1.0"/>
  <p:tag name="KSO_WM_BEAUTIFY_FLAG" val="#wm#"/>
  <p:tag name="KSO_WM_UNIT_TYPE" val="i"/>
  <p:tag name="KSO_WM_UNIT_INDEX" val="2"/>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i*3"/>
  <p:tag name="KSO_WM_UNIT_LAYERLEVEL" val="1"/>
  <p:tag name="KSO_WM_TAG_VERSION" val="1.0"/>
  <p:tag name="KSO_WM_BEAUTIFY_FLAG" val="#wm#"/>
  <p:tag name="KSO_WM_UNIT_TYPE" val="i"/>
  <p:tag name="KSO_WM_UNIT_INDEX" val="3"/>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i*2"/>
  <p:tag name="KSO_WM_UNIT_LAYERLEVEL" val="1"/>
  <p:tag name="KSO_WM_TAG_VERSION" val="1.0"/>
  <p:tag name="KSO_WM_BEAUTIFY_FLAG" val="#wm#"/>
  <p:tag name="KSO_WM_UNIT_TYPE" val="i"/>
  <p:tag name="KSO_WM_UNIT_INDEX" val="2"/>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i*3"/>
  <p:tag name="KSO_WM_UNIT_LAYERLEVEL" val="1"/>
  <p:tag name="KSO_WM_TAG_VERSION" val="1.0"/>
  <p:tag name="KSO_WM_BEAUTIFY_FLAG" val="#wm#"/>
  <p:tag name="KSO_WM_UNIT_TYPE" val="i"/>
  <p:tag name="KSO_WM_UNIT_INDEX" val="3"/>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i*2"/>
  <p:tag name="KSO_WM_UNIT_LAYERLEVEL" val="1"/>
  <p:tag name="KSO_WM_TAG_VERSION" val="1.0"/>
  <p:tag name="KSO_WM_BEAUTIFY_FLAG" val="#wm#"/>
  <p:tag name="KSO_WM_UNIT_TYPE" val="i"/>
  <p:tag name="KSO_WM_UNIT_INDEX" val="2"/>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i*2"/>
  <p:tag name="KSO_WM_UNIT_LAYERLEVEL" val="1"/>
  <p:tag name="KSO_WM_TAG_VERSION" val="1.0"/>
  <p:tag name="KSO_WM_BEAUTIFY_FLAG" val="#wm#"/>
  <p:tag name="KSO_WM_UNIT_TYPE" val="i"/>
  <p:tag name="KSO_WM_UNIT_INDEX" val="2"/>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i*2"/>
  <p:tag name="KSO_WM_UNIT_LAYERLEVEL" val="1"/>
  <p:tag name="KSO_WM_TAG_VERSION" val="1.0"/>
  <p:tag name="KSO_WM_BEAUTIFY_FLAG" val="#wm#"/>
  <p:tag name="KSO_WM_UNIT_TYPE" val="i"/>
  <p:tag name="KSO_WM_UNIT_INDEX" val="2"/>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i*3"/>
  <p:tag name="KSO_WM_UNIT_LAYERLEVEL" val="1"/>
  <p:tag name="KSO_WM_TAG_VERSION" val="1.0"/>
  <p:tag name="KSO_WM_BEAUTIFY_FLAG" val="#wm#"/>
  <p:tag name="KSO_WM_UNIT_TYPE" val="i"/>
  <p:tag name="KSO_WM_UNIT_INDEX" val="3"/>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BK_DARK_LIGHT" val="2"/>
  <p:tag name="KSO_WM_UNIT_LAYERLEVEL" val="1"/>
  <p:tag name="KSO_WM_TAG_VERSION" val="1.0"/>
  <p:tag name="KSO_WM_BEAUTIFY_FLAG" val="#wm#"/>
  <p:tag name="KSO_WM_SLIDE_BACKGROUND_TYPE" val="frame"/>
  <p:tag name="KSO_WM_SLIDE_BK_DARK_LIGHT" val="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2"/>
  <p:tag name="KSO_WM_UNIT_LAYERLEVEL" val="1"/>
  <p:tag name="KSO_WM_TAG_VERSION" val="1.0"/>
  <p:tag name="KSO_WM_BEAUTIFY_FLAG" val="#wm#"/>
  <p:tag name="KSO_WM_UNIT_TYPE" val="i"/>
  <p:tag name="KSO_WM_UNIT_INDEX" val="2"/>
  <p:tag name="KSO_WM_SLIDE_BACKGROUND_TYPE" val="frame"/>
  <p:tag name="KSO_WM_SLIDE_BK_DARK_LIGHT" val="1"/>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3"/>
  <p:tag name="KSO_WM_UNIT_LAYERLEVEL" val="1"/>
  <p:tag name="KSO_WM_TAG_VERSION" val="1.0"/>
  <p:tag name="KSO_WM_BEAUTIFY_FLAG" val="#wm#"/>
  <p:tag name="KSO_WM_UNIT_TYPE" val="i"/>
  <p:tag name="KSO_WM_UNIT_INDEX" val="3"/>
  <p:tag name="KSO_WM_SLIDE_BACKGROUND_TYPE" val="frame"/>
  <p:tag name="KSO_WM_SLIDE_BK_DARK_LIGHT" val="1"/>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4*i*2"/>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4*i*3"/>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1"/>
  <p:tag name="KSO_WM_UNIT_LAYERLEVEL" val="1"/>
  <p:tag name="KSO_WM_TAG_VERSION" val="1.0"/>
  <p:tag name="KSO_WM_BEAUTIFY_FLAG" val="#wm#"/>
  <p:tag name="KSO_WM_SLIDE_BACKGROUND_TYPE" val="leftRight"/>
  <p:tag name="KSO_WM_SLIDE_BK_DARK_LIGHT" val="2"/>
</p:tagLst>
</file>

<file path=ppt/theme/theme1.xml><?xml version="1.0" encoding="utf-8"?>
<a:theme xmlns:a="http://schemas.openxmlformats.org/drawingml/2006/main" name="封面页">
  <a:themeElements>
    <a:clrScheme name="自定义 1">
      <a:dk1>
        <a:sysClr val="windowText" lastClr="000000"/>
      </a:dk1>
      <a:lt1>
        <a:sysClr val="window" lastClr="FFFFFF"/>
      </a:lt1>
      <a:dk2>
        <a:srgbClr val="44546A"/>
      </a:dk2>
      <a:lt2>
        <a:srgbClr val="E7E6E6"/>
      </a:lt2>
      <a:accent1>
        <a:srgbClr val="2286A5"/>
      </a:accent1>
      <a:accent2>
        <a:srgbClr val="DE5F0F"/>
      </a:accent2>
      <a:accent3>
        <a:srgbClr val="00A386"/>
      </a:accent3>
      <a:accent4>
        <a:srgbClr val="EAAE1B"/>
      </a:accent4>
      <a:accent5>
        <a:srgbClr val="002060"/>
      </a:accent5>
      <a:accent6>
        <a:srgbClr val="F2E727"/>
      </a:accent6>
      <a:hlink>
        <a:srgbClr val="2286A5"/>
      </a:hlink>
      <a:folHlink>
        <a:srgbClr val="002060"/>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正文页">
  <a:themeElements>
    <a:clrScheme name="自定义 1">
      <a:dk1>
        <a:sysClr val="windowText" lastClr="000000"/>
      </a:dk1>
      <a:lt1>
        <a:sysClr val="window" lastClr="FFFFFF"/>
      </a:lt1>
      <a:dk2>
        <a:srgbClr val="44546A"/>
      </a:dk2>
      <a:lt2>
        <a:srgbClr val="E7E6E6"/>
      </a:lt2>
      <a:accent1>
        <a:srgbClr val="2286A5"/>
      </a:accent1>
      <a:accent2>
        <a:srgbClr val="DE5F0F"/>
      </a:accent2>
      <a:accent3>
        <a:srgbClr val="00A386"/>
      </a:accent3>
      <a:accent4>
        <a:srgbClr val="EAAE1B"/>
      </a:accent4>
      <a:accent5>
        <a:srgbClr val="002060"/>
      </a:accent5>
      <a:accent6>
        <a:srgbClr val="F2E727"/>
      </a:accent6>
      <a:hlink>
        <a:srgbClr val="2286A5"/>
      </a:hlink>
      <a:folHlink>
        <a:srgbClr val="002060"/>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marL="0" marR="0" indent="0" defTabSz="914400" rtl="0" eaLnBrk="1" fontAlgn="auto" latinLnBrk="0" hangingPunct="1">
          <a:lnSpc>
            <a:spcPct val="150000"/>
          </a:lnSpc>
          <a:spcBef>
            <a:spcPts val="0"/>
          </a:spcBef>
          <a:spcAft>
            <a:spcPts val="0"/>
          </a:spcAft>
          <a:buClrTx/>
          <a:buSzTx/>
          <a:buFontTx/>
          <a:buNone/>
          <a:defRPr kumimoji="0" sz="1800" b="0" i="0" u="none" strike="noStrike" kern="1200" cap="none" spc="0" normalizeH="0" baseline="0" noProof="0" dirty="0" smtClean="0">
            <a:ln>
              <a:noFill/>
            </a:ln>
            <a:solidFill>
              <a:prstClr val="black"/>
            </a:solidFill>
            <a:effectLst/>
            <a:uLnTx/>
            <a:uFillTx/>
            <a:latin typeface="Arial" panose="020B0604020202020204"/>
            <a:ea typeface="微软雅黑" panose="020B0503020204020204" charset="-122"/>
            <a:cs typeface="+mn-cs"/>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A20199918">
      <a:dk1>
        <a:srgbClr val="000000"/>
      </a:dk1>
      <a:lt1>
        <a:srgbClr val="FFFFFF"/>
      </a:lt1>
      <a:dk2>
        <a:srgbClr val="133163"/>
      </a:dk2>
      <a:lt2>
        <a:srgbClr val="FFFFFF"/>
      </a:lt2>
      <a:accent1>
        <a:srgbClr val="112064"/>
      </a:accent1>
      <a:accent2>
        <a:srgbClr val="112E59"/>
      </a:accent2>
      <a:accent3>
        <a:srgbClr val="113C4D"/>
      </a:accent3>
      <a:accent4>
        <a:srgbClr val="114942"/>
      </a:accent4>
      <a:accent5>
        <a:srgbClr val="115737"/>
      </a:accent5>
      <a:accent6>
        <a:srgbClr val="11652B"/>
      </a:accent6>
      <a:hlink>
        <a:srgbClr val="304FFE"/>
      </a:hlink>
      <a:folHlink>
        <a:srgbClr val="492067"/>
      </a:folHlink>
    </a:clrScheme>
    <a:fontScheme name="商务风">
      <a:majorFont>
        <a:latin typeface="微软雅黑"/>
        <a:ea typeface="汉仪旗黑-85S"/>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3753</Words>
  <Application>WPS 演示</Application>
  <PresentationFormat/>
  <Paragraphs>382</Paragraphs>
  <Slides>27</Slides>
  <Notes>0</Notes>
  <HiddenSlides>0</HiddenSlides>
  <MMClips>0</MMClips>
  <ScaleCrop>false</ScaleCrop>
  <HeadingPairs>
    <vt:vector size="6" baseType="variant">
      <vt:variant>
        <vt:lpstr>已用的字体</vt:lpstr>
      </vt:variant>
      <vt:variant>
        <vt:i4>11</vt:i4>
      </vt:variant>
      <vt:variant>
        <vt:lpstr>主题</vt:lpstr>
      </vt:variant>
      <vt:variant>
        <vt:i4>3</vt:i4>
      </vt:variant>
      <vt:variant>
        <vt:lpstr>幻灯片标题</vt:lpstr>
      </vt:variant>
      <vt:variant>
        <vt:i4>27</vt:i4>
      </vt:variant>
    </vt:vector>
  </HeadingPairs>
  <TitlesOfParts>
    <vt:vector size="41" baseType="lpstr">
      <vt:lpstr>Arial</vt:lpstr>
      <vt:lpstr>宋体</vt:lpstr>
      <vt:lpstr>Wingdings</vt:lpstr>
      <vt:lpstr>微软雅黑</vt:lpstr>
      <vt:lpstr>Arial</vt:lpstr>
      <vt:lpstr>Arial Unicode MS</vt:lpstr>
      <vt:lpstr>等线</vt:lpstr>
      <vt:lpstr>Segoe UI</vt:lpstr>
      <vt:lpstr>Wingdings</vt:lpstr>
      <vt:lpstr>黑体</vt:lpstr>
      <vt:lpstr>汉仪旗黑-85S</vt:lpstr>
      <vt:lpstr>封面页</vt:lpstr>
      <vt:lpstr>正文页</vt:lpstr>
      <vt:lpstr>1_Office 主题​​</vt:lpstr>
      <vt:lpstr>PowerPoint 演示文稿</vt:lpstr>
      <vt:lpstr>PowerPoint 演示文稿</vt:lpstr>
      <vt:lpstr>定位系统分类</vt:lpstr>
      <vt:lpstr>主要内容</vt:lpstr>
      <vt:lpstr>室外定位系统——GPS</vt:lpstr>
      <vt:lpstr>室外定位系统——GPS</vt:lpstr>
      <vt:lpstr>室外定位系统——GLONASS</vt:lpstr>
      <vt:lpstr>室外定位系统——GLONASS</vt:lpstr>
      <vt:lpstr>室外定位系统——GALILEO</vt:lpstr>
      <vt:lpstr>室外定位系统——GALILEO</vt:lpstr>
      <vt:lpstr>主要内容</vt:lpstr>
      <vt:lpstr>主要内容</vt:lpstr>
      <vt:lpstr>定位系统分类</vt:lpstr>
      <vt:lpstr>PowerPoint 演示文稿</vt:lpstr>
      <vt:lpstr>PowerPoint 演示文稿</vt:lpstr>
      <vt:lpstr>超声波定位系统</vt:lpstr>
      <vt:lpstr>超声波定位系统</vt:lpstr>
      <vt:lpstr>超声波定位系统</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Thanks</vt:lpstr>
    </vt:vector>
  </TitlesOfParts>
  <LinksUpToDate>false</LinksUpToDate>
  <SharedDoc>false</SharedDoc>
  <HyperlinksChanged>false</HyperlinksChanged>
  <AppVersion>14.0000</AppVersion>
  <Pages>10</Page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Yulong ZHAO</dc:creator>
  <cp:lastModifiedBy>dell</cp:lastModifiedBy>
  <cp:revision>60</cp:revision>
  <dcterms:created xsi:type="dcterms:W3CDTF">2019-07-28T08:39:00Z</dcterms:created>
  <dcterms:modified xsi:type="dcterms:W3CDTF">2019-07-28T15:29:51Z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2052-11.1.0.8894</vt:lpwstr>
  </property>
</Properties>
</file>